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emf" ContentType="image/x-emf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3.xml" ContentType="application/vnd.openxmlformats-officedocument.theme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  <p:sldMasterId id="2147483732" r:id="rId2"/>
    <p:sldMasterId id="2147483745" r:id="rId3"/>
    <p:sldMasterId id="2147483757" r:id="rId4"/>
  </p:sldMasterIdLst>
  <p:notesMasterIdLst>
    <p:notesMasterId r:id="rId11"/>
  </p:notesMasterIdLst>
  <p:sldIdLst>
    <p:sldId id="293" r:id="rId5"/>
    <p:sldId id="285" r:id="rId6"/>
    <p:sldId id="292" r:id="rId7"/>
    <p:sldId id="288" r:id="rId8"/>
    <p:sldId id="289" r:id="rId9"/>
    <p:sldId id="290" r:id="rId10"/>
  </p:sldIdLst>
  <p:sldSz cx="9144000" cy="6858000" type="screen4x3"/>
  <p:notesSz cx="6858000" cy="9144000"/>
  <p:defaultTextStyle>
    <a:defPPr>
      <a:defRPr lang="sr-Latn-C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780">
          <p15:clr>
            <a:srgbClr val="A4A3A4"/>
          </p15:clr>
        </p15:guide>
        <p15:guide id="2" pos="2631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F81BD"/>
    <a:srgbClr val="385D8A"/>
    <a:srgbClr val="FF0000"/>
    <a:srgbClr val="0070C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rednji stil 2 - Isticanj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Bez stila, s rešetkom tablice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howGuides="1">
      <p:cViewPr varScale="1">
        <p:scale>
          <a:sx n="65" d="100"/>
          <a:sy n="65" d="100"/>
        </p:scale>
        <p:origin x="1452" y="78"/>
      </p:cViewPr>
      <p:guideLst>
        <p:guide orient="horz" pos="780"/>
        <p:guide pos="2631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image" Target="../media/image8.wmf"/><Relationship Id="rId1" Type="http://schemas.openxmlformats.org/officeDocument/2006/relationships/image" Target="../media/image7.wmf"/><Relationship Id="rId4" Type="http://schemas.openxmlformats.org/officeDocument/2006/relationships/image" Target="../media/image10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zaglavlj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3" name="Rezervirano mjesto datum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7024C33E-9406-41F3-839E-B2138F53B617}" type="datetimeFigureOut">
              <a:rPr lang="sr-Latn-CS"/>
              <a:pPr>
                <a:defRPr/>
              </a:pPr>
              <a:t>7.1.2021.</a:t>
            </a:fld>
            <a:endParaRPr lang="hr-HR"/>
          </a:p>
        </p:txBody>
      </p:sp>
      <p:sp>
        <p:nvSpPr>
          <p:cNvPr id="4" name="Rezervirano mjesto slike slajda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hr-HR" noProof="0"/>
          </a:p>
        </p:txBody>
      </p:sp>
      <p:sp>
        <p:nvSpPr>
          <p:cNvPr id="5" name="Rezervirano mjesto bilježaka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 noProof="0"/>
              <a:t>Kliknite da biste uredili stilove teksta matrice</a:t>
            </a:r>
          </a:p>
          <a:p>
            <a:pPr lvl="1"/>
            <a:r>
              <a:rPr lang="hr-HR" noProof="0"/>
              <a:t>Druga razina</a:t>
            </a:r>
          </a:p>
          <a:p>
            <a:pPr lvl="2"/>
            <a:r>
              <a:rPr lang="hr-HR" noProof="0"/>
              <a:t>Treća razina</a:t>
            </a:r>
          </a:p>
          <a:p>
            <a:pPr lvl="3"/>
            <a:r>
              <a:rPr lang="hr-HR" noProof="0"/>
              <a:t>Četvrta razina</a:t>
            </a:r>
          </a:p>
          <a:p>
            <a:pPr lvl="4"/>
            <a:r>
              <a:rPr lang="hr-HR" noProof="0"/>
              <a:t>Peta razina</a:t>
            </a:r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B1EBE2AB-13C7-4202-AAA1-05D011F7B9F4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14289501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1807285" y="728216"/>
            <a:ext cx="5653142" cy="455125"/>
          </a:xfrm>
        </p:spPr>
        <p:txBody>
          <a:bodyPr/>
          <a:lstStyle>
            <a:lvl1pPr marL="360000" algn="ctr">
              <a:defRPr sz="2000" b="1">
                <a:solidFill>
                  <a:schemeClr val="tx1"/>
                </a:solidFill>
                <a:latin typeface="Myriad Pro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hr-HR" dirty="0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371600" y="1241425"/>
            <a:ext cx="6400800" cy="4375150"/>
          </a:xfrm>
        </p:spPr>
        <p:txBody>
          <a:bodyPr anchor="ctr"/>
          <a:lstStyle>
            <a:lvl1pPr marL="0" indent="0" algn="ctr">
              <a:buNone/>
              <a:defRPr sz="6000" b="1">
                <a:solidFill>
                  <a:srgbClr val="6FA0D8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hr-HR" dirty="0"/>
          </a:p>
        </p:txBody>
      </p:sp>
      <p:sp>
        <p:nvSpPr>
          <p:cNvPr id="5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4C2AB87-5199-4080-B5B8-2AF4BFCB0ACF}" type="datetimeFigureOut">
              <a:rPr kumimoji="0" lang="sr-Latn-C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7.1.2021.</a:t>
            </a:fld>
            <a:endParaRPr kumimoji="0" lang="hr-H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hr-H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7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2556E292-4967-4593-B52F-3E1131708A9F}" type="slidenum">
              <a:rPr kumimoji="0" lang="hr-HR" altLang="sr-Latn-RS" sz="1200" b="0" i="0" u="none" strike="noStrike" kern="1200" cap="none" spc="0" normalizeH="0" baseline="0" noProof="0" smtClean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hr-HR" altLang="sr-Latn-R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64661" cy="720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130475" y="6250702"/>
            <a:ext cx="2893805" cy="6072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2255005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5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5A86231-E9BC-476B-AB54-202705DE8DF5}" type="datetimeFigureOut">
              <a:rPr kumimoji="0" lang="sr-Latn-C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7.1.2021.</a:t>
            </a:fld>
            <a:endParaRPr kumimoji="0" lang="hr-H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hr-H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7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8EB74245-0148-48D8-8F18-A67A241673D3}" type="slidenum">
              <a:rPr kumimoji="0" lang="hr-HR" altLang="sr-Latn-RS" sz="1200" b="0" i="0" u="none" strike="noStrike" kern="1200" cap="none" spc="0" normalizeH="0" baseline="0" noProof="0" smtClean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hr-HR" altLang="sr-Latn-R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341112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5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C0B7BDB-8632-4DA9-82B7-03218F832A37}" type="datetimeFigureOut">
              <a:rPr kumimoji="0" lang="sr-Latn-C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7.1.2021.</a:t>
            </a:fld>
            <a:endParaRPr kumimoji="0" lang="hr-H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hr-H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7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3C952A8F-D841-4324-AE85-60DB3F793238}" type="slidenum">
              <a:rPr kumimoji="0" lang="hr-HR" altLang="sr-Latn-RS" sz="1200" b="0" i="0" u="none" strike="noStrike" kern="1200" cap="none" spc="0" normalizeH="0" baseline="0" noProof="0" smtClean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hr-HR" altLang="sr-Latn-R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5782856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ilagođeni izgl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17349C55-49D8-42C0-AB15-BA3751216D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datuma 2">
            <a:extLst>
              <a:ext uri="{FF2B5EF4-FFF2-40B4-BE49-F238E27FC236}">
                <a16:creationId xmlns:a16="http://schemas.microsoft.com/office/drawing/2014/main" id="{75C07558-6846-4E0E-8449-1B0724F955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6858E37-C50B-4642-8839-6A0534BE2BD3}" type="datetimeFigureOut">
              <a:rPr lang="sr-Latn-CS" smtClean="0"/>
              <a:pPr>
                <a:defRPr/>
              </a:pPr>
              <a:t>7.1.2021.</a:t>
            </a:fld>
            <a:endParaRPr lang="hr-HR"/>
          </a:p>
        </p:txBody>
      </p:sp>
      <p:sp>
        <p:nvSpPr>
          <p:cNvPr id="4" name="Rezervirano mjesto podnožja 3">
            <a:extLst>
              <a:ext uri="{FF2B5EF4-FFF2-40B4-BE49-F238E27FC236}">
                <a16:creationId xmlns:a16="http://schemas.microsoft.com/office/drawing/2014/main" id="{FACCD916-3546-49EA-A4BC-83C4C306D9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hr-HR"/>
          </a:p>
        </p:txBody>
      </p:sp>
      <p:sp>
        <p:nvSpPr>
          <p:cNvPr id="5" name="Rezervirano mjesto broja slajda 4">
            <a:extLst>
              <a:ext uri="{FF2B5EF4-FFF2-40B4-BE49-F238E27FC236}">
                <a16:creationId xmlns:a16="http://schemas.microsoft.com/office/drawing/2014/main" id="{146DCA33-F735-4979-BFFD-3562930549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608C3-E803-4248-8058-48ABCAC08457}" type="slidenum">
              <a:rPr lang="hr-HR" altLang="sr-Latn-RS" smtClean="0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213763089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1807285" y="728216"/>
            <a:ext cx="5653142" cy="455125"/>
          </a:xfrm>
        </p:spPr>
        <p:txBody>
          <a:bodyPr/>
          <a:lstStyle>
            <a:lvl1pPr marL="360000" algn="ctr">
              <a:defRPr sz="2000" b="1">
                <a:solidFill>
                  <a:schemeClr val="tx1"/>
                </a:solidFill>
                <a:latin typeface="Myriad Pro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hr-HR" dirty="0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371600" y="1241425"/>
            <a:ext cx="6400800" cy="4375150"/>
          </a:xfrm>
        </p:spPr>
        <p:txBody>
          <a:bodyPr anchor="ctr"/>
          <a:lstStyle>
            <a:lvl1pPr marL="0" indent="0" algn="ctr">
              <a:buNone/>
              <a:defRPr sz="6000" b="1">
                <a:solidFill>
                  <a:srgbClr val="6FA0D8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hr-HR" dirty="0"/>
          </a:p>
        </p:txBody>
      </p:sp>
      <p:sp>
        <p:nvSpPr>
          <p:cNvPr id="5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4C2AB87-5199-4080-B5B8-2AF4BFCB0ACF}" type="datetimeFigureOut">
              <a:rPr kumimoji="0" lang="sr-Latn-C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7.1.2021.</a:t>
            </a:fld>
            <a:endParaRPr kumimoji="0" lang="hr-H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hr-H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7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2556E292-4967-4593-B52F-3E1131708A9F}" type="slidenum">
              <a:rPr kumimoji="0" lang="hr-HR" altLang="sr-Latn-RS" sz="1200" b="0" i="0" u="none" strike="noStrike" kern="1200" cap="none" spc="0" normalizeH="0" baseline="0" noProof="0" smtClean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hr-HR" altLang="sr-Latn-R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64661" cy="720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130475" y="6250702"/>
            <a:ext cx="2893805" cy="6072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54327679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5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F31BBE1-1988-4F26-A5BE-3A08383AAC49}" type="datetimeFigureOut">
              <a:rPr kumimoji="0" lang="sr-Latn-C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7.1.2021.</a:t>
            </a:fld>
            <a:endParaRPr kumimoji="0" lang="hr-H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hr-H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7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DE0E2103-9FD0-4B7E-89EA-6691244E8783}" type="slidenum">
              <a:rPr kumimoji="0" lang="hr-HR" altLang="sr-Latn-RS" sz="1200" b="0" i="0" u="none" strike="noStrike" kern="1200" cap="none" spc="0" normalizeH="0" baseline="0" noProof="0" smtClean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hr-HR" altLang="sr-Latn-R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9726526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odjelj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DD408D4-F001-4AC9-A0BF-ACACB5F3251F}" type="datetimeFigureOut">
              <a:rPr kumimoji="0" lang="sr-Latn-C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7.1.2021.</a:t>
            </a:fld>
            <a:endParaRPr kumimoji="0" lang="hr-H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hr-H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7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CCDEDB0E-0E1B-4A42-83DC-2AD45ABA14E5}" type="slidenum">
              <a:rPr kumimoji="0" lang="hr-HR" altLang="sr-Latn-RS" sz="1200" b="0" i="0" u="none" strike="noStrike" kern="1200" cap="none" spc="0" normalizeH="0" baseline="0" noProof="0" smtClean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hr-HR" altLang="sr-Latn-R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84091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6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5827CB6-704D-438F-AF27-68B5AC3DB382}" type="datetimeFigureOut">
              <a:rPr kumimoji="0" lang="sr-Latn-C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7.1.2021.</a:t>
            </a:fld>
            <a:endParaRPr kumimoji="0" lang="hr-H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7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hr-H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8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444D215F-5049-4F9A-A290-D2A0BCF03258}" type="slidenum">
              <a:rPr kumimoji="0" lang="hr-HR" altLang="sr-Latn-RS" sz="1200" b="0" i="0" u="none" strike="noStrike" kern="1200" cap="none" spc="0" normalizeH="0" baseline="0" noProof="0" smtClean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hr-HR" altLang="sr-Latn-R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6908314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5" name="Rezervirano mjesto teksta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Rezervirano mjesto sadržaja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8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9776A5F-389D-41A7-8536-4DE2C8059D30}" type="datetimeFigureOut">
              <a:rPr kumimoji="0" lang="sr-Latn-C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7.1.2021.</a:t>
            </a:fld>
            <a:endParaRPr kumimoji="0" lang="hr-H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9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hr-H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0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9344E7A-B504-414E-842F-7A172A51D4AC}" type="slidenum">
              <a:rPr kumimoji="0" lang="hr-HR" altLang="sr-Latn-RS" sz="1200" b="0" i="0" u="none" strike="noStrike" kern="1200" cap="none" spc="0" normalizeH="0" baseline="0" noProof="0" smtClean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hr-HR" altLang="sr-Latn-R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4696364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8C1C567-7633-4618-881C-AABB31D1B4C7}" type="datetimeFigureOut">
              <a:rPr kumimoji="0" lang="sr-Latn-C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7.1.2021.</a:t>
            </a:fld>
            <a:endParaRPr kumimoji="0" lang="hr-H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hr-H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BA69DD4E-3535-4060-9390-CA915AFAC2C5}" type="slidenum">
              <a:rPr kumimoji="0" lang="hr-HR" altLang="sr-Latn-RS" sz="1200" b="0" i="0" u="none" strike="noStrike" kern="1200" cap="none" spc="0" normalizeH="0" baseline="0" noProof="0" smtClean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hr-HR" altLang="sr-Latn-R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5276513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415C3B2-981B-4383-AA69-46DF28DFB295}" type="datetimeFigureOut">
              <a:rPr kumimoji="0" lang="sr-Latn-C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7.1.2021.</a:t>
            </a:fld>
            <a:endParaRPr kumimoji="0" lang="hr-H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4" name="Rezervirano mjesto podnožja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hr-H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5" name="Rezervirano mjesto broja slajd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D26F0DED-0097-4E78-9B95-CAD777029931}" type="slidenum">
              <a:rPr kumimoji="0" lang="hr-HR" altLang="sr-Latn-RS" sz="1200" b="0" i="0" u="none" strike="noStrike" kern="1200" cap="none" spc="0" normalizeH="0" baseline="0" noProof="0" smtClean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hr-HR" altLang="sr-Latn-R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141233" y="6250704"/>
            <a:ext cx="2893807" cy="6072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3851866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5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F31BBE1-1988-4F26-A5BE-3A08383AAC49}" type="datetimeFigureOut">
              <a:rPr kumimoji="0" lang="sr-Latn-C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7.1.2021.</a:t>
            </a:fld>
            <a:endParaRPr kumimoji="0" lang="hr-H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hr-H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7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DE0E2103-9FD0-4B7E-89EA-6691244E8783}" type="slidenum">
              <a:rPr kumimoji="0" lang="hr-HR" altLang="sr-Latn-RS" sz="1200" b="0" i="0" u="none" strike="noStrike" kern="1200" cap="none" spc="0" normalizeH="0" baseline="0" noProof="0" smtClean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hr-HR" altLang="sr-Latn-R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5537830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C11A5BE-3F37-410A-968B-C7B65CB63E3E}" type="datetimeFigureOut">
              <a:rPr kumimoji="0" lang="sr-Latn-C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7.1.2021.</a:t>
            </a:fld>
            <a:endParaRPr kumimoji="0" lang="hr-H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7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hr-H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8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6559A1D1-A723-4C3A-AEE5-8C660B2BF0D5}" type="slidenum">
              <a:rPr kumimoji="0" lang="hr-HR" altLang="sr-Latn-RS" sz="1200" b="0" i="0" u="none" strike="noStrike" kern="1200" cap="none" spc="0" normalizeH="0" baseline="0" noProof="0" smtClean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hr-HR" altLang="sr-Latn-R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3984832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Rezervirano mjesto slik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hr-HR" noProof="0"/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0886B91-1DA9-480D-ABE3-926EEFC1FC0C}" type="datetimeFigureOut">
              <a:rPr kumimoji="0" lang="sr-Latn-C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7.1.2021.</a:t>
            </a:fld>
            <a:endParaRPr kumimoji="0" lang="hr-H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7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hr-H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8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C15D7B22-0B65-4C8A-9712-1031BC909296}" type="slidenum">
              <a:rPr kumimoji="0" lang="hr-HR" altLang="sr-Latn-RS" sz="1200" b="0" i="0" u="none" strike="noStrike" kern="1200" cap="none" spc="0" normalizeH="0" baseline="0" noProof="0" smtClean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hr-HR" altLang="sr-Latn-R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9465428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5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5A86231-E9BC-476B-AB54-202705DE8DF5}" type="datetimeFigureOut">
              <a:rPr kumimoji="0" lang="sr-Latn-C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7.1.2021.</a:t>
            </a:fld>
            <a:endParaRPr kumimoji="0" lang="hr-H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hr-H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7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8EB74245-0148-48D8-8F18-A67A241673D3}" type="slidenum">
              <a:rPr kumimoji="0" lang="hr-HR" altLang="sr-Latn-RS" sz="1200" b="0" i="0" u="none" strike="noStrike" kern="1200" cap="none" spc="0" normalizeH="0" baseline="0" noProof="0" smtClean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hr-HR" altLang="sr-Latn-R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8693514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5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C0B7BDB-8632-4DA9-82B7-03218F832A37}" type="datetimeFigureOut">
              <a:rPr kumimoji="0" lang="sr-Latn-C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7.1.2021.</a:t>
            </a:fld>
            <a:endParaRPr kumimoji="0" lang="hr-H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hr-H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7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3C952A8F-D841-4324-AE85-60DB3F793238}" type="slidenum">
              <a:rPr kumimoji="0" lang="hr-HR" altLang="sr-Latn-RS" sz="1200" b="0" i="0" u="none" strike="noStrike" kern="1200" cap="none" spc="0" normalizeH="0" baseline="0" noProof="0" smtClean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hr-HR" altLang="sr-Latn-R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4594314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ilagođeni izgl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F4780513-744F-4ED6-A759-DD1BFF9923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datuma 2">
            <a:extLst>
              <a:ext uri="{FF2B5EF4-FFF2-40B4-BE49-F238E27FC236}">
                <a16:creationId xmlns:a16="http://schemas.microsoft.com/office/drawing/2014/main" id="{4A3D1223-C4A8-4A09-9F35-954FC85534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8BCE595-45C4-4B03-85BE-FAF3F6EBD125}" type="datetimeFigureOut">
              <a:rPr kumimoji="0" lang="sr-Latn-C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7.1.2021.</a:t>
            </a:fld>
            <a:endParaRPr kumimoji="0" lang="hr-H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4" name="Rezervirano mjesto podnožja 3">
            <a:extLst>
              <a:ext uri="{FF2B5EF4-FFF2-40B4-BE49-F238E27FC236}">
                <a16:creationId xmlns:a16="http://schemas.microsoft.com/office/drawing/2014/main" id="{7B79F8DA-D138-4467-9437-557A985DD6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hr-H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5" name="Rezervirano mjesto broja slajda 4">
            <a:extLst>
              <a:ext uri="{FF2B5EF4-FFF2-40B4-BE49-F238E27FC236}">
                <a16:creationId xmlns:a16="http://schemas.microsoft.com/office/drawing/2014/main" id="{7E5B8AF6-165D-4C27-B17A-E4A041FFE2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413E01AF-72CD-4891-9161-ABA2F3D27CB2}" type="slidenum">
              <a:rPr kumimoji="0" lang="hr-HR" altLang="sr-Latn-RS" sz="1200" b="0" i="0" u="none" strike="noStrike" kern="1200" cap="none" spc="0" normalizeH="0" baseline="0" noProof="0" smtClean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hr-HR" altLang="sr-Latn-R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9691200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0" y="72000"/>
            <a:ext cx="7772400" cy="1470025"/>
          </a:xfrm>
        </p:spPr>
        <p:txBody>
          <a:bodyPr/>
          <a:lstStyle>
            <a:lvl1pPr marL="360000" algn="l">
              <a:defRPr sz="2000" b="1">
                <a:solidFill>
                  <a:schemeClr val="bg1"/>
                </a:solidFill>
                <a:latin typeface="Myriad Pro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hr-HR" dirty="0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371600" y="1222744"/>
            <a:ext cx="6400800" cy="4880344"/>
          </a:xfrm>
        </p:spPr>
        <p:txBody>
          <a:bodyPr anchor="ctr"/>
          <a:lstStyle>
            <a:lvl1pPr marL="0" indent="0" algn="ctr">
              <a:buNone/>
              <a:defRPr sz="6000">
                <a:solidFill>
                  <a:srgbClr val="DCAB35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hr-HR" dirty="0"/>
          </a:p>
        </p:txBody>
      </p:sp>
      <p:sp>
        <p:nvSpPr>
          <p:cNvPr id="5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64DD01-BD4B-4E35-AD6C-DBDD9F1A6B05}" type="datetimeFigureOut">
              <a:rPr lang="sr-Latn-CS"/>
              <a:pPr>
                <a:defRPr/>
              </a:pPr>
              <a:t>7.1.2021.</a:t>
            </a:fld>
            <a:endParaRPr lang="hr-HR"/>
          </a:p>
        </p:txBody>
      </p:sp>
      <p:sp>
        <p:nvSpPr>
          <p:cNvPr id="6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7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A797B6-08E4-4934-8E39-AF8B0F0908B9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427899856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A178D0-A832-4455-8155-2443EB7EE064}" type="datetimeFigureOut">
              <a:rPr lang="sr-Latn-CS"/>
              <a:pPr>
                <a:defRPr/>
              </a:pPr>
              <a:t>7.1.2021.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42CEF1-1996-4F93-ADF6-6233A12D4800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045865596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odjelj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603EC8-4809-4EDA-824F-A83A4C3396AC}" type="datetimeFigureOut">
              <a:rPr lang="sr-Latn-CS"/>
              <a:pPr>
                <a:defRPr/>
              </a:pPr>
              <a:t>7.1.2021.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DE6732-79F3-4571-A7BF-BA9C7221BED7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24570113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5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BFEA5B-2560-4663-94E9-4B334D72E9D1}" type="datetimeFigureOut">
              <a:rPr lang="sr-Latn-CS"/>
              <a:pPr>
                <a:defRPr/>
              </a:pPr>
              <a:t>7.1.2021.</a:t>
            </a:fld>
            <a:endParaRPr lang="hr-HR"/>
          </a:p>
        </p:txBody>
      </p:sp>
      <p:sp>
        <p:nvSpPr>
          <p:cNvPr id="6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7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CCDFA5-95EA-4680-9F4F-B717E16BBD10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004653592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5" name="Rezervirano mjesto teksta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Rezervirano mjesto sadržaja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7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4D79AA-D314-4920-876F-15D579A77B83}" type="datetimeFigureOut">
              <a:rPr lang="sr-Latn-CS"/>
              <a:pPr>
                <a:defRPr/>
              </a:pPr>
              <a:t>7.1.2021.</a:t>
            </a:fld>
            <a:endParaRPr lang="hr-HR"/>
          </a:p>
        </p:txBody>
      </p:sp>
      <p:sp>
        <p:nvSpPr>
          <p:cNvPr id="8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9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02B55E-F387-4570-926D-97B6076EBF7C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8809069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odjelj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DD408D4-F001-4AC9-A0BF-ACACB5F3251F}" type="datetimeFigureOut">
              <a:rPr kumimoji="0" lang="sr-Latn-C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7.1.2021.</a:t>
            </a:fld>
            <a:endParaRPr kumimoji="0" lang="hr-H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hr-H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7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CCDEDB0E-0E1B-4A42-83DC-2AD45ABA14E5}" type="slidenum">
              <a:rPr kumimoji="0" lang="hr-HR" altLang="sr-Latn-RS" sz="1200" b="0" i="0" u="none" strike="noStrike" kern="1200" cap="none" spc="0" normalizeH="0" baseline="0" noProof="0" smtClean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hr-HR" altLang="sr-Latn-R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3163455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3CD19B-4813-45A8-89EF-DB9C412ACA63}" type="datetimeFigureOut">
              <a:rPr lang="sr-Latn-CS"/>
              <a:pPr>
                <a:defRPr/>
              </a:pPr>
              <a:t>7.1.2021.</a:t>
            </a:fld>
            <a:endParaRPr lang="hr-HR"/>
          </a:p>
        </p:txBody>
      </p:sp>
      <p:sp>
        <p:nvSpPr>
          <p:cNvPr id="4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5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56F52D-F819-4802-AA5B-CDE0C35F20BB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270163518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80400" y="107950"/>
            <a:ext cx="752475" cy="704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Rezervirano mjesto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8DF59D-462B-4555-8A44-F05FDC564833}" type="datetimeFigureOut">
              <a:rPr lang="sr-Latn-CS"/>
              <a:pPr>
                <a:defRPr/>
              </a:pPr>
              <a:t>7.1.2021.</a:t>
            </a:fld>
            <a:endParaRPr lang="hr-HR"/>
          </a:p>
        </p:txBody>
      </p:sp>
      <p:sp>
        <p:nvSpPr>
          <p:cNvPr id="4" name="Rezervirano mjesto podnožja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5" name="Rezervirano mjesto broja slajd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FF6769-D196-486D-8B26-FE77B6D357AA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40479289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22CBE1-DBE9-464C-9F12-1AE75C4DDF73}" type="datetimeFigureOut">
              <a:rPr lang="sr-Latn-CS"/>
              <a:pPr>
                <a:defRPr/>
              </a:pPr>
              <a:t>7.1.2021.</a:t>
            </a:fld>
            <a:endParaRPr lang="hr-HR"/>
          </a:p>
        </p:txBody>
      </p:sp>
      <p:sp>
        <p:nvSpPr>
          <p:cNvPr id="6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7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E876AD-B268-45CC-B5B2-114A890FEA31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929471492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Rezervirano mjesto slik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hr-HR" noProof="0"/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8A424E-64A1-46CB-A8BE-49ADF56D04D6}" type="datetimeFigureOut">
              <a:rPr lang="sr-Latn-CS"/>
              <a:pPr>
                <a:defRPr/>
              </a:pPr>
              <a:t>7.1.2021.</a:t>
            </a:fld>
            <a:endParaRPr lang="hr-HR"/>
          </a:p>
        </p:txBody>
      </p:sp>
      <p:sp>
        <p:nvSpPr>
          <p:cNvPr id="6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7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4C4341-7FDA-4927-AE45-4D1181C257AD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985395788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DB27BA-0CA0-4D6C-892A-BF8E30504878}" type="datetimeFigureOut">
              <a:rPr lang="sr-Latn-CS"/>
              <a:pPr>
                <a:defRPr/>
              </a:pPr>
              <a:t>7.1.2021.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439A23-0635-4D1A-A162-325BF5705623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996611286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B56F7D-AFF1-4368-AC7C-E62FB2F89A9C}" type="datetimeFigureOut">
              <a:rPr lang="sr-Latn-CS"/>
              <a:pPr>
                <a:defRPr/>
              </a:pPr>
              <a:t>7.1.2021.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B8A4F9-9857-4AE5-804B-E23D2C55EBE1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516000428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mat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685800" y="570536"/>
            <a:ext cx="7772400" cy="783011"/>
          </a:xfrm>
        </p:spPr>
        <p:txBody>
          <a:bodyPr/>
          <a:lstStyle>
            <a:lvl1pPr marL="540000" algn="ctr">
              <a:defRPr sz="2000" b="1" baseline="0">
                <a:solidFill>
                  <a:schemeClr val="tx1"/>
                </a:solidFill>
                <a:latin typeface="Myriad Pro" pitchFamily="34" charset="0"/>
              </a:defRPr>
            </a:lvl1pPr>
          </a:lstStyle>
          <a:p>
            <a:r>
              <a:rPr lang="hr-HR" dirty="0" smtClean="0"/>
              <a:t>Uredite stil naslova matrice</a:t>
            </a:r>
            <a:endParaRPr lang="hr-HR" dirty="0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371600" y="2552700"/>
            <a:ext cx="6400800" cy="1752600"/>
          </a:xfrm>
        </p:spPr>
        <p:txBody>
          <a:bodyPr anchor="ctr"/>
          <a:lstStyle>
            <a:lvl1pPr marL="0" indent="0" algn="ctr">
              <a:buNone/>
              <a:defRPr sz="6000" b="1">
                <a:solidFill>
                  <a:srgbClr val="71B5E6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r-HR" dirty="0" smtClean="0"/>
              <a:t>Kliknite da biste uredili stil podnaslova matrice</a:t>
            </a:r>
            <a:endParaRPr lang="hr-HR" dirty="0"/>
          </a:p>
        </p:txBody>
      </p:sp>
      <p:sp>
        <p:nvSpPr>
          <p:cNvPr id="5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AF5921-3BB1-4858-B0C3-F08C38DC7F40}" type="datetimeFigureOut">
              <a:rPr lang="sr-Latn-CS" smtClean="0"/>
              <a:pPr>
                <a:defRPr/>
              </a:pPr>
              <a:t>7.1.2021.</a:t>
            </a:fld>
            <a:endParaRPr lang="hr-HR"/>
          </a:p>
        </p:txBody>
      </p:sp>
      <p:sp>
        <p:nvSpPr>
          <p:cNvPr id="6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7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59004C2F-0348-44B7-8CD7-22A5D7CA6258}" type="slidenum">
              <a:rPr lang="hr-HR" altLang="sr-Latn-RS" smtClean="0"/>
              <a:pPr/>
              <a:t>‹#›</a:t>
            </a:fld>
            <a:endParaRPr lang="hr-HR" altLang="sr-Latn-RS"/>
          </a:p>
        </p:txBody>
      </p:sp>
      <p:pic>
        <p:nvPicPr>
          <p:cNvPr id="29697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129746" y="6251945"/>
            <a:ext cx="2888281" cy="6060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Slika 3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7195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4889881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7FA7B8-B2AE-4664-AC31-248030213DA9}" type="datetimeFigureOut">
              <a:rPr lang="sr-Latn-CS" smtClean="0"/>
              <a:pPr>
                <a:defRPr/>
              </a:pPr>
              <a:t>7.1.2021.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05AF3FB-7FBE-4DE9-8FBD-5EBF997F8F5D}" type="slidenum">
              <a:rPr lang="hr-HR" altLang="sr-Latn-RS" smtClean="0"/>
              <a:pPr/>
              <a:t>‹#›</a:t>
            </a:fld>
            <a:endParaRPr lang="hr-HR" altLang="sr-Latn-RS"/>
          </a:p>
        </p:txBody>
      </p:sp>
      <p:pic>
        <p:nvPicPr>
          <p:cNvPr id="7" name="Picture 1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129746" y="6251945"/>
            <a:ext cx="2888281" cy="6060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614189840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odjelj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D4EE76-CCF2-4B5D-AE0B-DD60D0FEFA0F}" type="datetimeFigureOut">
              <a:rPr lang="sr-Latn-CS" smtClean="0"/>
              <a:pPr>
                <a:defRPr/>
              </a:pPr>
              <a:t>7.1.2021.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D0BB892-0BDC-4A53-A93D-BAF83F715840}" type="slidenum">
              <a:rPr lang="hr-HR" altLang="sr-Latn-RS" smtClean="0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1216826745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5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75E363-86EC-409C-B618-36B9CE464D00}" type="datetimeFigureOut">
              <a:rPr lang="sr-Latn-CS" smtClean="0"/>
              <a:pPr>
                <a:defRPr/>
              </a:pPr>
              <a:t>7.1.2021.</a:t>
            </a:fld>
            <a:endParaRPr lang="hr-HR"/>
          </a:p>
        </p:txBody>
      </p:sp>
      <p:sp>
        <p:nvSpPr>
          <p:cNvPr id="6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7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9DC4C80-5C0C-4297-B093-5DEE04B9FE2B}" type="slidenum">
              <a:rPr lang="hr-HR" altLang="sr-Latn-RS" smtClean="0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1751464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6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5827CB6-704D-438F-AF27-68B5AC3DB382}" type="datetimeFigureOut">
              <a:rPr kumimoji="0" lang="sr-Latn-C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7.1.2021.</a:t>
            </a:fld>
            <a:endParaRPr kumimoji="0" lang="hr-H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7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hr-H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8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444D215F-5049-4F9A-A290-D2A0BCF03258}" type="slidenum">
              <a:rPr kumimoji="0" lang="hr-HR" altLang="sr-Latn-RS" sz="1200" b="0" i="0" u="none" strike="noStrike" kern="1200" cap="none" spc="0" normalizeH="0" baseline="0" noProof="0" smtClean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hr-HR" altLang="sr-Latn-R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05094069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5" name="Rezervirano mjesto teksta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6" name="Rezervirano mjesto sadržaja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7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2B03F8-5E76-40E4-B83B-691A6349ECC6}" type="datetimeFigureOut">
              <a:rPr lang="sr-Latn-CS" smtClean="0"/>
              <a:pPr>
                <a:defRPr/>
              </a:pPr>
              <a:t>7.1.2021.</a:t>
            </a:fld>
            <a:endParaRPr lang="hr-HR"/>
          </a:p>
        </p:txBody>
      </p:sp>
      <p:sp>
        <p:nvSpPr>
          <p:cNvPr id="8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9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DBCA423-12EF-490D-A034-CB9A8396956A}" type="slidenum">
              <a:rPr lang="hr-HR" altLang="sr-Latn-RS" smtClean="0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1722889979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E18BB5-4096-4648-B530-91591482C588}" type="datetimeFigureOut">
              <a:rPr lang="sr-Latn-CS" smtClean="0"/>
              <a:pPr>
                <a:defRPr/>
              </a:pPr>
              <a:t>7.1.2021.</a:t>
            </a:fld>
            <a:endParaRPr lang="hr-HR"/>
          </a:p>
        </p:txBody>
      </p:sp>
      <p:sp>
        <p:nvSpPr>
          <p:cNvPr id="4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5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C25E373-3B02-426D-9ECE-731B5AB86BEE}" type="slidenum">
              <a:rPr lang="hr-HR" altLang="sr-Latn-RS" smtClean="0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4195418158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75017F-D813-4EAD-AB2D-4BB2793B3548}" type="datetimeFigureOut">
              <a:rPr lang="sr-Latn-CS" smtClean="0"/>
              <a:pPr>
                <a:defRPr/>
              </a:pPr>
              <a:t>7.1.2021.</a:t>
            </a:fld>
            <a:endParaRPr lang="hr-HR"/>
          </a:p>
        </p:txBody>
      </p:sp>
      <p:sp>
        <p:nvSpPr>
          <p:cNvPr id="4" name="Rezervirano mjesto podnožja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5" name="Rezervirano mjesto broja slajd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2F736224-CA90-4E1E-807B-1CA77B374D56}" type="slidenum">
              <a:rPr lang="hr-HR" altLang="sr-Latn-RS" smtClean="0"/>
              <a:pPr/>
              <a:t>‹#›</a:t>
            </a:fld>
            <a:endParaRPr lang="hr-HR" altLang="sr-Latn-RS"/>
          </a:p>
        </p:txBody>
      </p:sp>
      <p:pic>
        <p:nvPicPr>
          <p:cNvPr id="23553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133060" y="6252639"/>
            <a:ext cx="2884968" cy="605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537628486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5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3D5A2F-DF80-44C1-A489-87C660904377}" type="datetimeFigureOut">
              <a:rPr lang="sr-Latn-CS" smtClean="0"/>
              <a:pPr>
                <a:defRPr/>
              </a:pPr>
              <a:t>7.1.2021.</a:t>
            </a:fld>
            <a:endParaRPr lang="hr-HR"/>
          </a:p>
        </p:txBody>
      </p:sp>
      <p:sp>
        <p:nvSpPr>
          <p:cNvPr id="6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7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97F564F-72C4-409A-8245-966DB5F9C8B9}" type="slidenum">
              <a:rPr lang="hr-HR" altLang="sr-Latn-RS" smtClean="0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2782295995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slik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hr-HR" noProof="0" smtClean="0"/>
              <a:t>Kliknite ikonu da biste dodali  sliku</a:t>
            </a:r>
            <a:endParaRPr lang="hr-HR" noProof="0"/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5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CDDD24-C964-47A1-8739-F51779496BA1}" type="datetimeFigureOut">
              <a:rPr lang="sr-Latn-CS" smtClean="0"/>
              <a:pPr>
                <a:defRPr/>
              </a:pPr>
              <a:t>7.1.2021.</a:t>
            </a:fld>
            <a:endParaRPr lang="hr-HR"/>
          </a:p>
        </p:txBody>
      </p:sp>
      <p:sp>
        <p:nvSpPr>
          <p:cNvPr id="6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7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AD084BB-7122-48AA-A3D4-2E4C29902DC0}" type="slidenum">
              <a:rPr lang="hr-HR" altLang="sr-Latn-RS" smtClean="0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3830478516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99FD5B-11B6-40D2-ADCC-79551931D72C}" type="datetimeFigureOut">
              <a:rPr lang="sr-Latn-CS" smtClean="0"/>
              <a:pPr>
                <a:defRPr/>
              </a:pPr>
              <a:t>7.1.2021.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CD62AF9-AA3A-400D-85F5-A2F66C7ED43F}" type="slidenum">
              <a:rPr lang="hr-HR" altLang="sr-Latn-RS" smtClean="0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2614217935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10BE9F-FFE1-47BF-AB4F-AD7E7DCD55DA}" type="datetimeFigureOut">
              <a:rPr lang="sr-Latn-CS" smtClean="0"/>
              <a:pPr>
                <a:defRPr/>
              </a:pPr>
              <a:t>7.1.2021.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2936D36-C35F-4B62-9801-3FFCD638C1BE}" type="slidenum">
              <a:rPr lang="hr-HR" altLang="sr-Latn-RS" smtClean="0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37764549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5" name="Rezervirano mjesto teksta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Rezervirano mjesto sadržaja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8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9776A5F-389D-41A7-8536-4DE2C8059D30}" type="datetimeFigureOut">
              <a:rPr kumimoji="0" lang="sr-Latn-C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7.1.2021.</a:t>
            </a:fld>
            <a:endParaRPr kumimoji="0" lang="hr-H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9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hr-H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0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9344E7A-B504-414E-842F-7A172A51D4AC}" type="slidenum">
              <a:rPr kumimoji="0" lang="hr-HR" altLang="sr-Latn-RS" sz="1200" b="0" i="0" u="none" strike="noStrike" kern="1200" cap="none" spc="0" normalizeH="0" baseline="0" noProof="0" smtClean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hr-HR" altLang="sr-Latn-R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440113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8C1C567-7633-4618-881C-AABB31D1B4C7}" type="datetimeFigureOut">
              <a:rPr kumimoji="0" lang="sr-Latn-C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7.1.2021.</a:t>
            </a:fld>
            <a:endParaRPr kumimoji="0" lang="hr-H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hr-H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BA69DD4E-3535-4060-9390-CA915AFAC2C5}" type="slidenum">
              <a:rPr kumimoji="0" lang="hr-HR" altLang="sr-Latn-RS" sz="1200" b="0" i="0" u="none" strike="noStrike" kern="1200" cap="none" spc="0" normalizeH="0" baseline="0" noProof="0" smtClean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hr-HR" altLang="sr-Latn-R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605041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415C3B2-981B-4383-AA69-46DF28DFB295}" type="datetimeFigureOut">
              <a:rPr kumimoji="0" lang="sr-Latn-C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7.1.2021.</a:t>
            </a:fld>
            <a:endParaRPr kumimoji="0" lang="hr-H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4" name="Rezervirano mjesto podnožja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hr-H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5" name="Rezervirano mjesto broja slajd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D26F0DED-0097-4E78-9B95-CAD777029931}" type="slidenum">
              <a:rPr kumimoji="0" lang="hr-HR" altLang="sr-Latn-RS" sz="1200" b="0" i="0" u="none" strike="noStrike" kern="1200" cap="none" spc="0" normalizeH="0" baseline="0" noProof="0" smtClean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hr-HR" altLang="sr-Latn-R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141233" y="6250704"/>
            <a:ext cx="2893807" cy="6072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949814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C11A5BE-3F37-410A-968B-C7B65CB63E3E}" type="datetimeFigureOut">
              <a:rPr kumimoji="0" lang="sr-Latn-C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7.1.2021.</a:t>
            </a:fld>
            <a:endParaRPr kumimoji="0" lang="hr-H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7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hr-H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8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6559A1D1-A723-4C3A-AEE5-8C660B2BF0D5}" type="slidenum">
              <a:rPr kumimoji="0" lang="hr-HR" altLang="sr-Latn-RS" sz="1200" b="0" i="0" u="none" strike="noStrike" kern="1200" cap="none" spc="0" normalizeH="0" baseline="0" noProof="0" smtClean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hr-HR" altLang="sr-Latn-R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97801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Rezervirano mjesto slik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hr-HR" noProof="0"/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0886B91-1DA9-480D-ABE3-926EEFC1FC0C}" type="datetimeFigureOut">
              <a:rPr kumimoji="0" lang="sr-Latn-C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7.1.2021.</a:t>
            </a:fld>
            <a:endParaRPr kumimoji="0" lang="hr-H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7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hr-H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8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C15D7B22-0B65-4C8A-9712-1031BC909296}" type="slidenum">
              <a:rPr kumimoji="0" lang="hr-HR" altLang="sr-Latn-RS" sz="1200" b="0" i="0" u="none" strike="noStrike" kern="1200" cap="none" spc="0" normalizeH="0" baseline="0" noProof="0" smtClean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hr-HR" altLang="sr-Latn-R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10770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3.xml"/><Relationship Id="rId3" Type="http://schemas.openxmlformats.org/officeDocument/2006/relationships/slideLayout" Target="../slideLayouts/slideLayout38.xml"/><Relationship Id="rId7" Type="http://schemas.openxmlformats.org/officeDocument/2006/relationships/slideLayout" Target="../slideLayouts/slideLayout42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7.xml"/><Relationship Id="rId1" Type="http://schemas.openxmlformats.org/officeDocument/2006/relationships/slideLayout" Target="../slideLayouts/slideLayout36.xml"/><Relationship Id="rId6" Type="http://schemas.openxmlformats.org/officeDocument/2006/relationships/slideLayout" Target="../slideLayouts/slideLayout41.xml"/><Relationship Id="rId11" Type="http://schemas.openxmlformats.org/officeDocument/2006/relationships/slideLayout" Target="../slideLayouts/slideLayout46.xml"/><Relationship Id="rId5" Type="http://schemas.openxmlformats.org/officeDocument/2006/relationships/slideLayout" Target="../slideLayouts/slideLayout40.xml"/><Relationship Id="rId10" Type="http://schemas.openxmlformats.org/officeDocument/2006/relationships/slideLayout" Target="../slideLayouts/slideLayout45.xml"/><Relationship Id="rId4" Type="http://schemas.openxmlformats.org/officeDocument/2006/relationships/slideLayout" Target="../slideLayouts/slideLayout39.xml"/><Relationship Id="rId9" Type="http://schemas.openxmlformats.org/officeDocument/2006/relationships/slideLayout" Target="../slideLayouts/slideLayout4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zervirano mjesto naslova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hr-HR" altLang="sr-Latn-RS"/>
              <a:t>Kliknite da biste uredili stil naslova matrice</a:t>
            </a:r>
          </a:p>
        </p:txBody>
      </p:sp>
      <p:sp>
        <p:nvSpPr>
          <p:cNvPr id="1027" name="Rezervirano mjesto teksta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r-HR" altLang="sr-Latn-RS"/>
              <a:t>Kliknite da biste uredili stilove teksta matrice</a:t>
            </a:r>
          </a:p>
          <a:p>
            <a:pPr lvl="1"/>
            <a:r>
              <a:rPr lang="hr-HR" altLang="sr-Latn-RS"/>
              <a:t>Druga razina</a:t>
            </a:r>
          </a:p>
          <a:p>
            <a:pPr lvl="2"/>
            <a:r>
              <a:rPr lang="hr-HR" altLang="sr-Latn-RS"/>
              <a:t>Treća razina</a:t>
            </a:r>
          </a:p>
          <a:p>
            <a:pPr lvl="3"/>
            <a:r>
              <a:rPr lang="hr-HR" altLang="sr-Latn-RS"/>
              <a:t>Četvrta razina</a:t>
            </a:r>
          </a:p>
          <a:p>
            <a:pPr lvl="4"/>
            <a:r>
              <a:rPr lang="hr-HR" altLang="sr-Latn-RS"/>
              <a:t>Peta razina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8BCE595-45C4-4B03-85BE-FAF3F6EBD125}" type="datetimeFigureOut">
              <a:rPr kumimoji="0" lang="sr-Latn-C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7.1.2021.</a:t>
            </a:fld>
            <a:endParaRPr kumimoji="0" lang="hr-H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hr-H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rgbClr val="898989"/>
                </a:solidFill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413E01AF-72CD-4891-9161-ABA2F3D27CB2}" type="slidenum">
              <a:rPr kumimoji="0" lang="hr-HR" altLang="sr-Latn-RS" sz="1200" b="0" i="0" u="none" strike="noStrike" kern="1200" cap="none" spc="0" normalizeH="0" baseline="0" noProof="0" smtClean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hr-HR" altLang="sr-Latn-R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9703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  <p:sldLayoutId id="2147483719" r:id="rId12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C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zervirano mjesto naslova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hr-HR" altLang="sr-Latn-RS"/>
              <a:t>Kliknite da biste uredili stil naslova matrice</a:t>
            </a:r>
          </a:p>
        </p:txBody>
      </p:sp>
      <p:sp>
        <p:nvSpPr>
          <p:cNvPr id="1027" name="Rezervirano mjesto teksta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r-HR" altLang="sr-Latn-RS"/>
              <a:t>Kliknite da biste uredili stilove teksta matrice</a:t>
            </a:r>
          </a:p>
          <a:p>
            <a:pPr lvl="1"/>
            <a:r>
              <a:rPr lang="hr-HR" altLang="sr-Latn-RS"/>
              <a:t>Druga razina</a:t>
            </a:r>
          </a:p>
          <a:p>
            <a:pPr lvl="2"/>
            <a:r>
              <a:rPr lang="hr-HR" altLang="sr-Latn-RS"/>
              <a:t>Treća razina</a:t>
            </a:r>
          </a:p>
          <a:p>
            <a:pPr lvl="3"/>
            <a:r>
              <a:rPr lang="hr-HR" altLang="sr-Latn-RS"/>
              <a:t>Četvrta razina</a:t>
            </a:r>
          </a:p>
          <a:p>
            <a:pPr lvl="4"/>
            <a:r>
              <a:rPr lang="hr-HR" altLang="sr-Latn-RS"/>
              <a:t>Peta razina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8BCE595-45C4-4B03-85BE-FAF3F6EBD125}" type="datetimeFigureOut">
              <a:rPr kumimoji="0" lang="sr-Latn-C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7.1.2021.</a:t>
            </a:fld>
            <a:endParaRPr kumimoji="0" lang="hr-H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hr-H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rgbClr val="898989"/>
                </a:solidFill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413E01AF-72CD-4891-9161-ABA2F3D27CB2}" type="slidenum">
              <a:rPr kumimoji="0" lang="hr-HR" altLang="sr-Latn-RS" sz="1200" b="0" i="0" u="none" strike="noStrike" kern="1200" cap="none" spc="0" normalizeH="0" baseline="0" noProof="0" smtClean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hr-HR" altLang="sr-Latn-R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646680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  <p:sldLayoutId id="2147483744" r:id="rId12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C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zervirano mjesto naslova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hr-HR" smtClean="0"/>
              <a:t>Kliknite da biste uredili stil naslova matrice</a:t>
            </a:r>
          </a:p>
        </p:txBody>
      </p:sp>
      <p:sp>
        <p:nvSpPr>
          <p:cNvPr id="6147" name="Rezervirano mjesto teksta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r-HR" smtClean="0"/>
              <a:t>Kliknite da biste uredili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AE3BB748-334F-4178-8B29-681CDB2A78A8}" type="datetimeFigureOut">
              <a:rPr lang="sr-Latn-CS"/>
              <a:pPr>
                <a:defRPr/>
              </a:pPr>
              <a:t>7.1.2021.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7923D3D5-23A6-43FD-A809-31B53EDEEAB0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8175174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6" r:id="rId1"/>
    <p:sldLayoutId id="2147483747" r:id="rId2"/>
    <p:sldLayoutId id="2147483748" r:id="rId3"/>
    <p:sldLayoutId id="2147483749" r:id="rId4"/>
    <p:sldLayoutId id="2147483750" r:id="rId5"/>
    <p:sldLayoutId id="2147483751" r:id="rId6"/>
    <p:sldLayoutId id="2147483752" r:id="rId7"/>
    <p:sldLayoutId id="2147483753" r:id="rId8"/>
    <p:sldLayoutId id="2147483754" r:id="rId9"/>
    <p:sldLayoutId id="2147483755" r:id="rId10"/>
    <p:sldLayoutId id="2147483756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C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zervirano mjesto naslova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hr-HR" altLang="sr-Latn-RS" smtClean="0"/>
              <a:t>Kliknite da biste uredili stil naslova matrice</a:t>
            </a:r>
          </a:p>
        </p:txBody>
      </p:sp>
      <p:sp>
        <p:nvSpPr>
          <p:cNvPr id="1027" name="Rezervirano mjesto teksta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r-HR" altLang="sr-Latn-RS" smtClean="0"/>
              <a:t>Kliknite da biste uredili stilove teksta matrice</a:t>
            </a:r>
          </a:p>
          <a:p>
            <a:pPr lvl="1"/>
            <a:r>
              <a:rPr lang="hr-HR" altLang="sr-Latn-RS" smtClean="0"/>
              <a:t>Druga razina</a:t>
            </a:r>
          </a:p>
          <a:p>
            <a:pPr lvl="2"/>
            <a:r>
              <a:rPr lang="hr-HR" altLang="sr-Latn-RS" smtClean="0"/>
              <a:t>Treća razina</a:t>
            </a:r>
          </a:p>
          <a:p>
            <a:pPr lvl="3"/>
            <a:r>
              <a:rPr lang="hr-HR" altLang="sr-Latn-RS" smtClean="0"/>
              <a:t>Četvrta razina</a:t>
            </a:r>
          </a:p>
          <a:p>
            <a:pPr lvl="4"/>
            <a:r>
              <a:rPr lang="hr-HR" altLang="sr-Latn-RS" smtClean="0"/>
              <a:t>Peta razina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79F8652A-47C7-4CC9-B250-F0ED239C11E0}" type="datetimeFigureOut">
              <a:rPr lang="sr-Latn-CS" smtClean="0"/>
              <a:pPr>
                <a:defRPr/>
              </a:pPr>
              <a:t>7.1.2021.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rgbClr val="898989"/>
                </a:solidFill>
              </a:defRPr>
            </a:lvl1pPr>
          </a:lstStyle>
          <a:p>
            <a:fld id="{81FE9FC5-E9EB-458A-B145-1450193F645F}" type="slidenum">
              <a:rPr lang="hr-HR" altLang="sr-Latn-RS" smtClean="0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18979284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8" r:id="rId1"/>
    <p:sldLayoutId id="2147483759" r:id="rId2"/>
    <p:sldLayoutId id="2147483760" r:id="rId3"/>
    <p:sldLayoutId id="2147483761" r:id="rId4"/>
    <p:sldLayoutId id="2147483762" r:id="rId5"/>
    <p:sldLayoutId id="2147483763" r:id="rId6"/>
    <p:sldLayoutId id="2147483764" r:id="rId7"/>
    <p:sldLayoutId id="2147483765" r:id="rId8"/>
    <p:sldLayoutId id="2147483766" r:id="rId9"/>
    <p:sldLayoutId id="2147483767" r:id="rId10"/>
    <p:sldLayoutId id="2147483768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C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3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1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3" Type="http://schemas.openxmlformats.org/officeDocument/2006/relationships/image" Target="../media/image11.emf"/><Relationship Id="rId7" Type="http://schemas.openxmlformats.org/officeDocument/2006/relationships/image" Target="../media/image8.wmf"/><Relationship Id="rId2" Type="http://schemas.openxmlformats.org/officeDocument/2006/relationships/slideLayout" Target="../slideLayouts/slideLayout31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11" Type="http://schemas.openxmlformats.org/officeDocument/2006/relationships/image" Target="../media/image10.wmf"/><Relationship Id="rId5" Type="http://schemas.openxmlformats.org/officeDocument/2006/relationships/image" Target="../media/image7.wmf"/><Relationship Id="rId10" Type="http://schemas.openxmlformats.org/officeDocument/2006/relationships/oleObject" Target="../embeddings/oleObject4.bin"/><Relationship Id="rId4" Type="http://schemas.openxmlformats.org/officeDocument/2006/relationships/oleObject" Target="../embeddings/oleObject1.bin"/><Relationship Id="rId9" Type="http://schemas.openxmlformats.org/officeDocument/2006/relationships/image" Target="../media/image9.wmf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ctrTitle"/>
          </p:nvPr>
        </p:nvSpPr>
        <p:spPr>
          <a:xfrm>
            <a:off x="685800" y="207915"/>
            <a:ext cx="7772400" cy="1470025"/>
          </a:xfrm>
        </p:spPr>
        <p:txBody>
          <a:bodyPr/>
          <a:lstStyle/>
          <a:p>
            <a:pPr marL="358775"/>
            <a:r>
              <a:rPr lang="hr-HR" altLang="sr-Latn-RS" dirty="0" smtClean="0"/>
              <a:t>4.1. RAČUNANJE S ALGEBARSKIM IZRAZIMA</a:t>
            </a:r>
            <a:endParaRPr lang="hr-HR" altLang="sr-Latn-RS" dirty="0" smtClean="0"/>
          </a:p>
        </p:txBody>
      </p:sp>
      <p:sp>
        <p:nvSpPr>
          <p:cNvPr id="13315" name="Subtitle 2"/>
          <p:cNvSpPr>
            <a:spLocks noGrp="1"/>
          </p:cNvSpPr>
          <p:nvPr>
            <p:ph type="subTitle" idx="1"/>
          </p:nvPr>
        </p:nvSpPr>
        <p:spPr>
          <a:xfrm>
            <a:off x="1371600" y="1238250"/>
            <a:ext cx="6400800" cy="4375150"/>
          </a:xfrm>
        </p:spPr>
        <p:txBody>
          <a:bodyPr/>
          <a:lstStyle/>
          <a:p>
            <a:r>
              <a:rPr lang="hr-HR" altLang="sr-Latn-RS" dirty="0"/>
              <a:t>Algebarski izrazi</a:t>
            </a:r>
          </a:p>
        </p:txBody>
      </p:sp>
    </p:spTree>
    <p:extLst>
      <p:ext uri="{BB962C8B-B14F-4D97-AF65-F5344CB8AC3E}">
        <p14:creationId xmlns:p14="http://schemas.microsoft.com/office/powerpoint/2010/main" val="33813923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2125" y="317500"/>
            <a:ext cx="481013" cy="577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3163" y="322263"/>
            <a:ext cx="482600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9" name="TekstniOkvir 28"/>
          <p:cNvSpPr txBox="1">
            <a:spLocks noChangeArrowheads="1"/>
          </p:cNvSpPr>
          <p:nvPr/>
        </p:nvSpPr>
        <p:spPr bwMode="auto">
          <a:xfrm>
            <a:off x="537014" y="435414"/>
            <a:ext cx="65405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sz="2400" i="1" dirty="0"/>
              <a:t>a</a:t>
            </a:r>
          </a:p>
        </p:txBody>
      </p:sp>
      <p:sp>
        <p:nvSpPr>
          <p:cNvPr id="30" name="TekstniOkvir 29"/>
          <p:cNvSpPr txBox="1">
            <a:spLocks noChangeArrowheads="1"/>
          </p:cNvSpPr>
          <p:nvPr/>
        </p:nvSpPr>
        <p:spPr bwMode="auto">
          <a:xfrm>
            <a:off x="1230752" y="435414"/>
            <a:ext cx="65405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sz="2400" i="1"/>
              <a:t>a</a:t>
            </a:r>
          </a:p>
        </p:txBody>
      </p:sp>
      <p:sp>
        <p:nvSpPr>
          <p:cNvPr id="31" name="TekstniOkvir 30"/>
          <p:cNvSpPr txBox="1">
            <a:spLocks noChangeArrowheads="1"/>
          </p:cNvSpPr>
          <p:nvPr/>
        </p:nvSpPr>
        <p:spPr bwMode="auto">
          <a:xfrm>
            <a:off x="2490603" y="1354435"/>
            <a:ext cx="1715749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sz="2400" dirty="0"/>
              <a:t>3 •</a:t>
            </a:r>
            <a:r>
              <a:rPr lang="hr-HR" altLang="sr-Latn-RS" sz="2400" dirty="0" smtClean="0">
                <a:sym typeface="Symbol" panose="05050102010706020507" pitchFamily="18" charset="2"/>
              </a:rPr>
              <a:t> </a:t>
            </a:r>
            <a:r>
              <a:rPr lang="hr-HR" altLang="sr-Latn-RS" sz="2400" i="1" dirty="0">
                <a:sym typeface="Symbol" panose="05050102010706020507" pitchFamily="18" charset="2"/>
              </a:rPr>
              <a:t>a</a:t>
            </a:r>
            <a:r>
              <a:rPr lang="hr-HR" altLang="sr-Latn-RS" sz="2400" dirty="0">
                <a:sym typeface="Symbol" panose="05050102010706020507" pitchFamily="18" charset="2"/>
              </a:rPr>
              <a:t> = 3</a:t>
            </a:r>
            <a:r>
              <a:rPr lang="hr-HR" altLang="sr-Latn-RS" sz="2400" i="1" dirty="0">
                <a:sym typeface="Symbol" panose="05050102010706020507" pitchFamily="18" charset="2"/>
              </a:rPr>
              <a:t>a</a:t>
            </a:r>
            <a:r>
              <a:rPr lang="hr-HR" altLang="sr-Latn-RS" sz="2400" dirty="0">
                <a:sym typeface="Symbol" panose="05050102010706020507" pitchFamily="18" charset="2"/>
              </a:rPr>
              <a:t> </a:t>
            </a:r>
            <a:endParaRPr lang="hr-HR" altLang="sr-Latn-RS" sz="2400" dirty="0"/>
          </a:p>
        </p:txBody>
      </p:sp>
      <p:pic>
        <p:nvPicPr>
          <p:cNvPr id="3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1825" y="328613"/>
            <a:ext cx="482600" cy="577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5" name="Lijeva vitičasta zagrada 34"/>
          <p:cNvSpPr/>
          <p:nvPr/>
        </p:nvSpPr>
        <p:spPr>
          <a:xfrm rot="16200000">
            <a:off x="1243013" y="122237"/>
            <a:ext cx="381000" cy="1851025"/>
          </a:xfrm>
          <a:prstGeom prst="leftBrace">
            <a:avLst>
              <a:gd name="adj1" fmla="val 73639"/>
              <a:gd name="adj2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hr-HR"/>
          </a:p>
        </p:txBody>
      </p:sp>
      <p:sp>
        <p:nvSpPr>
          <p:cNvPr id="36" name="TekstniOkvir 35"/>
          <p:cNvSpPr txBox="1">
            <a:spLocks noChangeArrowheads="1"/>
          </p:cNvSpPr>
          <p:nvPr/>
        </p:nvSpPr>
        <p:spPr bwMode="auto">
          <a:xfrm>
            <a:off x="972345" y="1400790"/>
            <a:ext cx="220027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sz="2400" dirty="0"/>
              <a:t>3 •</a:t>
            </a:r>
            <a:r>
              <a:rPr lang="hr-HR" altLang="sr-Latn-RS" sz="2400" dirty="0">
                <a:sym typeface="Symbol" panose="05050102010706020507" pitchFamily="18" charset="2"/>
              </a:rPr>
              <a:t> </a:t>
            </a:r>
            <a:endParaRPr lang="hr-HR" altLang="sr-Latn-RS" sz="2400" dirty="0"/>
          </a:p>
        </p:txBody>
      </p:sp>
      <p:pic>
        <p:nvPicPr>
          <p:cNvPr id="37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55738" y="1238250"/>
            <a:ext cx="482600" cy="577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8" name="TekstniOkvir 37"/>
          <p:cNvSpPr txBox="1">
            <a:spLocks noChangeArrowheads="1"/>
          </p:cNvSpPr>
          <p:nvPr/>
        </p:nvSpPr>
        <p:spPr bwMode="auto">
          <a:xfrm>
            <a:off x="1111250" y="2173288"/>
            <a:ext cx="2201863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sz="2400" dirty="0"/>
              <a:t>3</a:t>
            </a:r>
          </a:p>
        </p:txBody>
      </p:sp>
      <p:pic>
        <p:nvPicPr>
          <p:cNvPr id="39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0" y="2044700"/>
            <a:ext cx="4826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" name="TekstniOkvir 39"/>
          <p:cNvSpPr txBox="1">
            <a:spLocks noChangeArrowheads="1"/>
          </p:cNvSpPr>
          <p:nvPr/>
        </p:nvSpPr>
        <p:spPr bwMode="auto">
          <a:xfrm>
            <a:off x="1924489" y="435414"/>
            <a:ext cx="655638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sz="2400" i="1"/>
              <a:t>a</a:t>
            </a:r>
          </a:p>
        </p:txBody>
      </p:sp>
      <p:sp>
        <p:nvSpPr>
          <p:cNvPr id="41" name="TekstniOkvir 40"/>
          <p:cNvSpPr txBox="1">
            <a:spLocks noChangeArrowheads="1"/>
          </p:cNvSpPr>
          <p:nvPr/>
        </p:nvSpPr>
        <p:spPr bwMode="auto">
          <a:xfrm>
            <a:off x="1535113" y="1389063"/>
            <a:ext cx="65563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sz="2400" i="1"/>
              <a:t>a</a:t>
            </a:r>
          </a:p>
        </p:txBody>
      </p:sp>
      <p:sp>
        <p:nvSpPr>
          <p:cNvPr id="42" name="TekstniOkvir 41"/>
          <p:cNvSpPr txBox="1">
            <a:spLocks noChangeArrowheads="1"/>
          </p:cNvSpPr>
          <p:nvPr/>
        </p:nvSpPr>
        <p:spPr bwMode="auto">
          <a:xfrm>
            <a:off x="1398587" y="2175457"/>
            <a:ext cx="65563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sz="2400" i="1" dirty="0"/>
              <a:t>a</a:t>
            </a:r>
          </a:p>
        </p:txBody>
      </p:sp>
      <p:grpSp>
        <p:nvGrpSpPr>
          <p:cNvPr id="2" name="Group 10"/>
          <p:cNvGrpSpPr>
            <a:grpSpLocks noChangeAspect="1"/>
          </p:cNvGrpSpPr>
          <p:nvPr/>
        </p:nvGrpSpPr>
        <p:grpSpPr bwMode="auto">
          <a:xfrm>
            <a:off x="5394325" y="174625"/>
            <a:ext cx="617538" cy="723900"/>
            <a:chOff x="1953" y="2370"/>
            <a:chExt cx="748" cy="876"/>
          </a:xfrm>
        </p:grpSpPr>
        <p:sp>
          <p:nvSpPr>
            <p:cNvPr id="14420" name="AutoShape 9"/>
            <p:cNvSpPr>
              <a:spLocks noChangeAspect="1" noChangeArrowheads="1" noTextEdit="1"/>
            </p:cNvSpPr>
            <p:nvPr/>
          </p:nvSpPr>
          <p:spPr bwMode="auto">
            <a:xfrm>
              <a:off x="1953" y="2370"/>
              <a:ext cx="748" cy="87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14421" name="Freeform 15"/>
            <p:cNvSpPr>
              <a:spLocks/>
            </p:cNvSpPr>
            <p:nvPr/>
          </p:nvSpPr>
          <p:spPr bwMode="auto">
            <a:xfrm>
              <a:off x="1963" y="2589"/>
              <a:ext cx="541" cy="568"/>
            </a:xfrm>
            <a:custGeom>
              <a:avLst/>
              <a:gdLst>
                <a:gd name="T0" fmla="*/ 480 w 541"/>
                <a:gd name="T1" fmla="*/ 250 h 568"/>
                <a:gd name="T2" fmla="*/ 471 w 541"/>
                <a:gd name="T3" fmla="*/ 213 h 568"/>
                <a:gd name="T4" fmla="*/ 470 w 541"/>
                <a:gd name="T5" fmla="*/ 175 h 568"/>
                <a:gd name="T6" fmla="*/ 471 w 541"/>
                <a:gd name="T7" fmla="*/ 138 h 568"/>
                <a:gd name="T8" fmla="*/ 471 w 541"/>
                <a:gd name="T9" fmla="*/ 107 h 568"/>
                <a:gd name="T10" fmla="*/ 469 w 541"/>
                <a:gd name="T11" fmla="*/ 79 h 568"/>
                <a:gd name="T12" fmla="*/ 461 w 541"/>
                <a:gd name="T13" fmla="*/ 54 h 568"/>
                <a:gd name="T14" fmla="*/ 443 w 541"/>
                <a:gd name="T15" fmla="*/ 31 h 568"/>
                <a:gd name="T16" fmla="*/ 419 w 541"/>
                <a:gd name="T17" fmla="*/ 13 h 568"/>
                <a:gd name="T18" fmla="*/ 384 w 541"/>
                <a:gd name="T19" fmla="*/ 8 h 568"/>
                <a:gd name="T20" fmla="*/ 358 w 541"/>
                <a:gd name="T21" fmla="*/ 7 h 568"/>
                <a:gd name="T22" fmla="*/ 330 w 541"/>
                <a:gd name="T23" fmla="*/ 1 h 568"/>
                <a:gd name="T24" fmla="*/ 295 w 541"/>
                <a:gd name="T25" fmla="*/ 1 h 568"/>
                <a:gd name="T26" fmla="*/ 256 w 541"/>
                <a:gd name="T27" fmla="*/ 15 h 568"/>
                <a:gd name="T28" fmla="*/ 221 w 541"/>
                <a:gd name="T29" fmla="*/ 46 h 568"/>
                <a:gd name="T30" fmla="*/ 181 w 541"/>
                <a:gd name="T31" fmla="*/ 84 h 568"/>
                <a:gd name="T32" fmla="*/ 121 w 541"/>
                <a:gd name="T33" fmla="*/ 148 h 568"/>
                <a:gd name="T34" fmla="*/ 61 w 541"/>
                <a:gd name="T35" fmla="*/ 226 h 568"/>
                <a:gd name="T36" fmla="*/ 16 w 541"/>
                <a:gd name="T37" fmla="*/ 311 h 568"/>
                <a:gd name="T38" fmla="*/ 4 w 541"/>
                <a:gd name="T39" fmla="*/ 353 h 568"/>
                <a:gd name="T40" fmla="*/ 1 w 541"/>
                <a:gd name="T41" fmla="*/ 388 h 568"/>
                <a:gd name="T42" fmla="*/ 5 w 541"/>
                <a:gd name="T43" fmla="*/ 429 h 568"/>
                <a:gd name="T44" fmla="*/ 47 w 541"/>
                <a:gd name="T45" fmla="*/ 512 h 568"/>
                <a:gd name="T46" fmla="*/ 119 w 541"/>
                <a:gd name="T47" fmla="*/ 559 h 568"/>
                <a:gd name="T48" fmla="*/ 208 w 541"/>
                <a:gd name="T49" fmla="*/ 562 h 568"/>
                <a:gd name="T50" fmla="*/ 233 w 541"/>
                <a:gd name="T51" fmla="*/ 513 h 568"/>
                <a:gd name="T52" fmla="*/ 162 w 541"/>
                <a:gd name="T53" fmla="*/ 528 h 568"/>
                <a:gd name="T54" fmla="*/ 98 w 541"/>
                <a:gd name="T55" fmla="*/ 505 h 568"/>
                <a:gd name="T56" fmla="*/ 53 w 541"/>
                <a:gd name="T57" fmla="*/ 452 h 568"/>
                <a:gd name="T58" fmla="*/ 40 w 541"/>
                <a:gd name="T59" fmla="*/ 369 h 568"/>
                <a:gd name="T60" fmla="*/ 81 w 541"/>
                <a:gd name="T61" fmla="*/ 266 h 568"/>
                <a:gd name="T62" fmla="*/ 153 w 541"/>
                <a:gd name="T63" fmla="*/ 170 h 568"/>
                <a:gd name="T64" fmla="*/ 224 w 541"/>
                <a:gd name="T65" fmla="*/ 95 h 568"/>
                <a:gd name="T66" fmla="*/ 254 w 541"/>
                <a:gd name="T67" fmla="*/ 66 h 568"/>
                <a:gd name="T68" fmla="*/ 281 w 541"/>
                <a:gd name="T69" fmla="*/ 45 h 568"/>
                <a:gd name="T70" fmla="*/ 307 w 541"/>
                <a:gd name="T71" fmla="*/ 38 h 568"/>
                <a:gd name="T72" fmla="*/ 332 w 541"/>
                <a:gd name="T73" fmla="*/ 40 h 568"/>
                <a:gd name="T74" fmla="*/ 368 w 541"/>
                <a:gd name="T75" fmla="*/ 47 h 568"/>
                <a:gd name="T76" fmla="*/ 401 w 541"/>
                <a:gd name="T77" fmla="*/ 46 h 568"/>
                <a:gd name="T78" fmla="*/ 426 w 541"/>
                <a:gd name="T79" fmla="*/ 69 h 568"/>
                <a:gd name="T80" fmla="*/ 433 w 541"/>
                <a:gd name="T81" fmla="*/ 105 h 568"/>
                <a:gd name="T82" fmla="*/ 433 w 541"/>
                <a:gd name="T83" fmla="*/ 129 h 568"/>
                <a:gd name="T84" fmla="*/ 432 w 541"/>
                <a:gd name="T85" fmla="*/ 162 h 568"/>
                <a:gd name="T86" fmla="*/ 432 w 541"/>
                <a:gd name="T87" fmla="*/ 205 h 568"/>
                <a:gd name="T88" fmla="*/ 439 w 541"/>
                <a:gd name="T89" fmla="*/ 249 h 568"/>
                <a:gd name="T90" fmla="*/ 459 w 541"/>
                <a:gd name="T91" fmla="*/ 292 h 568"/>
                <a:gd name="T92" fmla="*/ 483 w 541"/>
                <a:gd name="T93" fmla="*/ 328 h 568"/>
                <a:gd name="T94" fmla="*/ 497 w 541"/>
                <a:gd name="T95" fmla="*/ 366 h 568"/>
                <a:gd name="T96" fmla="*/ 502 w 541"/>
                <a:gd name="T97" fmla="*/ 406 h 568"/>
                <a:gd name="T98" fmla="*/ 498 w 541"/>
                <a:gd name="T99" fmla="*/ 445 h 568"/>
                <a:gd name="T100" fmla="*/ 467 w 541"/>
                <a:gd name="T101" fmla="*/ 493 h 568"/>
                <a:gd name="T102" fmla="*/ 417 w 541"/>
                <a:gd name="T103" fmla="*/ 523 h 568"/>
                <a:gd name="T104" fmla="*/ 363 w 541"/>
                <a:gd name="T105" fmla="*/ 528 h 568"/>
                <a:gd name="T106" fmla="*/ 322 w 541"/>
                <a:gd name="T107" fmla="*/ 516 h 568"/>
                <a:gd name="T108" fmla="*/ 312 w 541"/>
                <a:gd name="T109" fmla="*/ 547 h 568"/>
                <a:gd name="T110" fmla="*/ 382 w 541"/>
                <a:gd name="T111" fmla="*/ 567 h 568"/>
                <a:gd name="T112" fmla="*/ 456 w 541"/>
                <a:gd name="T113" fmla="*/ 548 h 568"/>
                <a:gd name="T114" fmla="*/ 515 w 541"/>
                <a:gd name="T115" fmla="*/ 496 h 568"/>
                <a:gd name="T116" fmla="*/ 538 w 541"/>
                <a:gd name="T117" fmla="*/ 436 h 568"/>
                <a:gd name="T118" fmla="*/ 539 w 541"/>
                <a:gd name="T119" fmla="*/ 387 h 568"/>
                <a:gd name="T120" fmla="*/ 528 w 541"/>
                <a:gd name="T121" fmla="*/ 338 h 568"/>
                <a:gd name="T122" fmla="*/ 506 w 541"/>
                <a:gd name="T123" fmla="*/ 293 h 568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w 541"/>
                <a:gd name="T187" fmla="*/ 0 h 568"/>
                <a:gd name="T188" fmla="*/ 541 w 541"/>
                <a:gd name="T189" fmla="*/ 568 h 568"/>
              </a:gdLst>
              <a:ahLst/>
              <a:cxnLst>
                <a:cxn ang="T124">
                  <a:pos x="T0" y="T1"/>
                </a:cxn>
                <a:cxn ang="T125">
                  <a:pos x="T2" y="T3"/>
                </a:cxn>
                <a:cxn ang="T126">
                  <a:pos x="T4" y="T5"/>
                </a:cxn>
                <a:cxn ang="T127">
                  <a:pos x="T6" y="T7"/>
                </a:cxn>
                <a:cxn ang="T128">
                  <a:pos x="T8" y="T9"/>
                </a:cxn>
                <a:cxn ang="T129">
                  <a:pos x="T10" y="T11"/>
                </a:cxn>
                <a:cxn ang="T130">
                  <a:pos x="T12" y="T13"/>
                </a:cxn>
                <a:cxn ang="T131">
                  <a:pos x="T14" y="T15"/>
                </a:cxn>
                <a:cxn ang="T132">
                  <a:pos x="T16" y="T17"/>
                </a:cxn>
                <a:cxn ang="T133">
                  <a:pos x="T18" y="T19"/>
                </a:cxn>
                <a:cxn ang="T134">
                  <a:pos x="T20" y="T21"/>
                </a:cxn>
                <a:cxn ang="T135">
                  <a:pos x="T22" y="T23"/>
                </a:cxn>
                <a:cxn ang="T136">
                  <a:pos x="T24" y="T25"/>
                </a:cxn>
                <a:cxn ang="T137">
                  <a:pos x="T26" y="T27"/>
                </a:cxn>
                <a:cxn ang="T138">
                  <a:pos x="T28" y="T29"/>
                </a:cxn>
                <a:cxn ang="T139">
                  <a:pos x="T30" y="T31"/>
                </a:cxn>
                <a:cxn ang="T140">
                  <a:pos x="T32" y="T33"/>
                </a:cxn>
                <a:cxn ang="T141">
                  <a:pos x="T34" y="T35"/>
                </a:cxn>
                <a:cxn ang="T142">
                  <a:pos x="T36" y="T37"/>
                </a:cxn>
                <a:cxn ang="T143">
                  <a:pos x="T38" y="T39"/>
                </a:cxn>
                <a:cxn ang="T144">
                  <a:pos x="T40" y="T41"/>
                </a:cxn>
                <a:cxn ang="T145">
                  <a:pos x="T42" y="T43"/>
                </a:cxn>
                <a:cxn ang="T146">
                  <a:pos x="T44" y="T45"/>
                </a:cxn>
                <a:cxn ang="T147">
                  <a:pos x="T46" y="T47"/>
                </a:cxn>
                <a:cxn ang="T148">
                  <a:pos x="T48" y="T49"/>
                </a:cxn>
                <a:cxn ang="T149">
                  <a:pos x="T50" y="T51"/>
                </a:cxn>
                <a:cxn ang="T150">
                  <a:pos x="T52" y="T53"/>
                </a:cxn>
                <a:cxn ang="T151">
                  <a:pos x="T54" y="T55"/>
                </a:cxn>
                <a:cxn ang="T152">
                  <a:pos x="T56" y="T57"/>
                </a:cxn>
                <a:cxn ang="T153">
                  <a:pos x="T58" y="T59"/>
                </a:cxn>
                <a:cxn ang="T154">
                  <a:pos x="T60" y="T61"/>
                </a:cxn>
                <a:cxn ang="T155">
                  <a:pos x="T62" y="T63"/>
                </a:cxn>
                <a:cxn ang="T156">
                  <a:pos x="T64" y="T65"/>
                </a:cxn>
                <a:cxn ang="T157">
                  <a:pos x="T66" y="T67"/>
                </a:cxn>
                <a:cxn ang="T158">
                  <a:pos x="T68" y="T69"/>
                </a:cxn>
                <a:cxn ang="T159">
                  <a:pos x="T70" y="T71"/>
                </a:cxn>
                <a:cxn ang="T160">
                  <a:pos x="T72" y="T73"/>
                </a:cxn>
                <a:cxn ang="T161">
                  <a:pos x="T74" y="T75"/>
                </a:cxn>
                <a:cxn ang="T162">
                  <a:pos x="T76" y="T77"/>
                </a:cxn>
                <a:cxn ang="T163">
                  <a:pos x="T78" y="T79"/>
                </a:cxn>
                <a:cxn ang="T164">
                  <a:pos x="T80" y="T81"/>
                </a:cxn>
                <a:cxn ang="T165">
                  <a:pos x="T82" y="T83"/>
                </a:cxn>
                <a:cxn ang="T166">
                  <a:pos x="T84" y="T85"/>
                </a:cxn>
                <a:cxn ang="T167">
                  <a:pos x="T86" y="T87"/>
                </a:cxn>
                <a:cxn ang="T168">
                  <a:pos x="T88" y="T89"/>
                </a:cxn>
                <a:cxn ang="T169">
                  <a:pos x="T90" y="T91"/>
                </a:cxn>
                <a:cxn ang="T170">
                  <a:pos x="T92" y="T93"/>
                </a:cxn>
                <a:cxn ang="T171">
                  <a:pos x="T94" y="T95"/>
                </a:cxn>
                <a:cxn ang="T172">
                  <a:pos x="T96" y="T97"/>
                </a:cxn>
                <a:cxn ang="T173">
                  <a:pos x="T98" y="T99"/>
                </a:cxn>
                <a:cxn ang="T174">
                  <a:pos x="T100" y="T101"/>
                </a:cxn>
                <a:cxn ang="T175">
                  <a:pos x="T102" y="T103"/>
                </a:cxn>
                <a:cxn ang="T176">
                  <a:pos x="T104" y="T105"/>
                </a:cxn>
                <a:cxn ang="T177">
                  <a:pos x="T106" y="T107"/>
                </a:cxn>
                <a:cxn ang="T178">
                  <a:pos x="T108" y="T109"/>
                </a:cxn>
                <a:cxn ang="T179">
                  <a:pos x="T110" y="T111"/>
                </a:cxn>
                <a:cxn ang="T180">
                  <a:pos x="T112" y="T113"/>
                </a:cxn>
                <a:cxn ang="T181">
                  <a:pos x="T114" y="T115"/>
                </a:cxn>
                <a:cxn ang="T182">
                  <a:pos x="T116" y="T117"/>
                </a:cxn>
                <a:cxn ang="T183">
                  <a:pos x="T118" y="T119"/>
                </a:cxn>
                <a:cxn ang="T184">
                  <a:pos x="T120" y="T121"/>
                </a:cxn>
                <a:cxn ang="T185">
                  <a:pos x="T122" y="T123"/>
                </a:cxn>
              </a:cxnLst>
              <a:rect l="T186" t="T187" r="T188" b="T189"/>
              <a:pathLst>
                <a:path w="541" h="568">
                  <a:moveTo>
                    <a:pt x="498" y="281"/>
                  </a:moveTo>
                  <a:lnTo>
                    <a:pt x="496" y="279"/>
                  </a:lnTo>
                  <a:lnTo>
                    <a:pt x="495" y="277"/>
                  </a:lnTo>
                  <a:lnTo>
                    <a:pt x="493" y="275"/>
                  </a:lnTo>
                  <a:lnTo>
                    <a:pt x="492" y="273"/>
                  </a:lnTo>
                  <a:lnTo>
                    <a:pt x="490" y="271"/>
                  </a:lnTo>
                  <a:lnTo>
                    <a:pt x="490" y="269"/>
                  </a:lnTo>
                  <a:lnTo>
                    <a:pt x="488" y="268"/>
                  </a:lnTo>
                  <a:lnTo>
                    <a:pt x="487" y="266"/>
                  </a:lnTo>
                  <a:lnTo>
                    <a:pt x="486" y="263"/>
                  </a:lnTo>
                  <a:lnTo>
                    <a:pt x="485" y="261"/>
                  </a:lnTo>
                  <a:lnTo>
                    <a:pt x="484" y="260"/>
                  </a:lnTo>
                  <a:lnTo>
                    <a:pt x="483" y="258"/>
                  </a:lnTo>
                  <a:lnTo>
                    <a:pt x="482" y="255"/>
                  </a:lnTo>
                  <a:lnTo>
                    <a:pt x="481" y="253"/>
                  </a:lnTo>
                  <a:lnTo>
                    <a:pt x="481" y="251"/>
                  </a:lnTo>
                  <a:lnTo>
                    <a:pt x="480" y="250"/>
                  </a:lnTo>
                  <a:lnTo>
                    <a:pt x="479" y="247"/>
                  </a:lnTo>
                  <a:lnTo>
                    <a:pt x="479" y="245"/>
                  </a:lnTo>
                  <a:lnTo>
                    <a:pt x="478" y="243"/>
                  </a:lnTo>
                  <a:lnTo>
                    <a:pt x="477" y="241"/>
                  </a:lnTo>
                  <a:lnTo>
                    <a:pt x="476" y="239"/>
                  </a:lnTo>
                  <a:lnTo>
                    <a:pt x="476" y="237"/>
                  </a:lnTo>
                  <a:lnTo>
                    <a:pt x="475" y="234"/>
                  </a:lnTo>
                  <a:lnTo>
                    <a:pt x="475" y="232"/>
                  </a:lnTo>
                  <a:lnTo>
                    <a:pt x="474" y="230"/>
                  </a:lnTo>
                  <a:lnTo>
                    <a:pt x="474" y="228"/>
                  </a:lnTo>
                  <a:lnTo>
                    <a:pt x="473" y="226"/>
                  </a:lnTo>
                  <a:lnTo>
                    <a:pt x="473" y="223"/>
                  </a:lnTo>
                  <a:lnTo>
                    <a:pt x="473" y="222"/>
                  </a:lnTo>
                  <a:lnTo>
                    <a:pt x="472" y="219"/>
                  </a:lnTo>
                  <a:lnTo>
                    <a:pt x="472" y="217"/>
                  </a:lnTo>
                  <a:lnTo>
                    <a:pt x="472" y="215"/>
                  </a:lnTo>
                  <a:lnTo>
                    <a:pt x="471" y="213"/>
                  </a:lnTo>
                  <a:lnTo>
                    <a:pt x="471" y="210"/>
                  </a:lnTo>
                  <a:lnTo>
                    <a:pt x="471" y="208"/>
                  </a:lnTo>
                  <a:lnTo>
                    <a:pt x="471" y="206"/>
                  </a:lnTo>
                  <a:lnTo>
                    <a:pt x="470" y="204"/>
                  </a:lnTo>
                  <a:lnTo>
                    <a:pt x="470" y="202"/>
                  </a:lnTo>
                  <a:lnTo>
                    <a:pt x="470" y="199"/>
                  </a:lnTo>
                  <a:lnTo>
                    <a:pt x="470" y="197"/>
                  </a:lnTo>
                  <a:lnTo>
                    <a:pt x="470" y="195"/>
                  </a:lnTo>
                  <a:lnTo>
                    <a:pt x="470" y="192"/>
                  </a:lnTo>
                  <a:lnTo>
                    <a:pt x="470" y="190"/>
                  </a:lnTo>
                  <a:lnTo>
                    <a:pt x="470" y="188"/>
                  </a:lnTo>
                  <a:lnTo>
                    <a:pt x="470" y="186"/>
                  </a:lnTo>
                  <a:lnTo>
                    <a:pt x="470" y="184"/>
                  </a:lnTo>
                  <a:lnTo>
                    <a:pt x="470" y="181"/>
                  </a:lnTo>
                  <a:lnTo>
                    <a:pt x="470" y="179"/>
                  </a:lnTo>
                  <a:lnTo>
                    <a:pt x="470" y="177"/>
                  </a:lnTo>
                  <a:lnTo>
                    <a:pt x="470" y="175"/>
                  </a:lnTo>
                  <a:lnTo>
                    <a:pt x="470" y="172"/>
                  </a:lnTo>
                  <a:lnTo>
                    <a:pt x="470" y="170"/>
                  </a:lnTo>
                  <a:lnTo>
                    <a:pt x="470" y="168"/>
                  </a:lnTo>
                  <a:lnTo>
                    <a:pt x="470" y="166"/>
                  </a:lnTo>
                  <a:lnTo>
                    <a:pt x="470" y="164"/>
                  </a:lnTo>
                  <a:lnTo>
                    <a:pt x="470" y="161"/>
                  </a:lnTo>
                  <a:lnTo>
                    <a:pt x="470" y="159"/>
                  </a:lnTo>
                  <a:lnTo>
                    <a:pt x="470" y="157"/>
                  </a:lnTo>
                  <a:lnTo>
                    <a:pt x="470" y="155"/>
                  </a:lnTo>
                  <a:lnTo>
                    <a:pt x="470" y="153"/>
                  </a:lnTo>
                  <a:lnTo>
                    <a:pt x="470" y="150"/>
                  </a:lnTo>
                  <a:lnTo>
                    <a:pt x="470" y="148"/>
                  </a:lnTo>
                  <a:lnTo>
                    <a:pt x="470" y="146"/>
                  </a:lnTo>
                  <a:lnTo>
                    <a:pt x="471" y="144"/>
                  </a:lnTo>
                  <a:lnTo>
                    <a:pt x="471" y="142"/>
                  </a:lnTo>
                  <a:lnTo>
                    <a:pt x="471" y="140"/>
                  </a:lnTo>
                  <a:lnTo>
                    <a:pt x="471" y="138"/>
                  </a:lnTo>
                  <a:lnTo>
                    <a:pt x="471" y="137"/>
                  </a:lnTo>
                  <a:lnTo>
                    <a:pt x="471" y="135"/>
                  </a:lnTo>
                  <a:lnTo>
                    <a:pt x="471" y="133"/>
                  </a:lnTo>
                  <a:lnTo>
                    <a:pt x="471" y="131"/>
                  </a:lnTo>
                  <a:lnTo>
                    <a:pt x="471" y="129"/>
                  </a:lnTo>
                  <a:lnTo>
                    <a:pt x="471" y="127"/>
                  </a:lnTo>
                  <a:lnTo>
                    <a:pt x="471" y="125"/>
                  </a:lnTo>
                  <a:lnTo>
                    <a:pt x="471" y="123"/>
                  </a:lnTo>
                  <a:lnTo>
                    <a:pt x="471" y="122"/>
                  </a:lnTo>
                  <a:lnTo>
                    <a:pt x="471" y="120"/>
                  </a:lnTo>
                  <a:lnTo>
                    <a:pt x="471" y="118"/>
                  </a:lnTo>
                  <a:lnTo>
                    <a:pt x="471" y="116"/>
                  </a:lnTo>
                  <a:lnTo>
                    <a:pt x="472" y="115"/>
                  </a:lnTo>
                  <a:lnTo>
                    <a:pt x="471" y="113"/>
                  </a:lnTo>
                  <a:lnTo>
                    <a:pt x="471" y="111"/>
                  </a:lnTo>
                  <a:lnTo>
                    <a:pt x="471" y="109"/>
                  </a:lnTo>
                  <a:lnTo>
                    <a:pt x="471" y="107"/>
                  </a:lnTo>
                  <a:lnTo>
                    <a:pt x="471" y="105"/>
                  </a:lnTo>
                  <a:lnTo>
                    <a:pt x="471" y="104"/>
                  </a:lnTo>
                  <a:lnTo>
                    <a:pt x="471" y="102"/>
                  </a:lnTo>
                  <a:lnTo>
                    <a:pt x="471" y="100"/>
                  </a:lnTo>
                  <a:lnTo>
                    <a:pt x="471" y="99"/>
                  </a:lnTo>
                  <a:lnTo>
                    <a:pt x="471" y="97"/>
                  </a:lnTo>
                  <a:lnTo>
                    <a:pt x="470" y="95"/>
                  </a:lnTo>
                  <a:lnTo>
                    <a:pt x="470" y="94"/>
                  </a:lnTo>
                  <a:lnTo>
                    <a:pt x="470" y="92"/>
                  </a:lnTo>
                  <a:lnTo>
                    <a:pt x="470" y="90"/>
                  </a:lnTo>
                  <a:lnTo>
                    <a:pt x="470" y="89"/>
                  </a:lnTo>
                  <a:lnTo>
                    <a:pt x="470" y="87"/>
                  </a:lnTo>
                  <a:lnTo>
                    <a:pt x="470" y="85"/>
                  </a:lnTo>
                  <a:lnTo>
                    <a:pt x="470" y="84"/>
                  </a:lnTo>
                  <a:lnTo>
                    <a:pt x="469" y="82"/>
                  </a:lnTo>
                  <a:lnTo>
                    <a:pt x="469" y="81"/>
                  </a:lnTo>
                  <a:lnTo>
                    <a:pt x="469" y="79"/>
                  </a:lnTo>
                  <a:lnTo>
                    <a:pt x="469" y="77"/>
                  </a:lnTo>
                  <a:lnTo>
                    <a:pt x="468" y="76"/>
                  </a:lnTo>
                  <a:lnTo>
                    <a:pt x="468" y="74"/>
                  </a:lnTo>
                  <a:lnTo>
                    <a:pt x="467" y="72"/>
                  </a:lnTo>
                  <a:lnTo>
                    <a:pt x="467" y="71"/>
                  </a:lnTo>
                  <a:lnTo>
                    <a:pt x="467" y="69"/>
                  </a:lnTo>
                  <a:lnTo>
                    <a:pt x="466" y="68"/>
                  </a:lnTo>
                  <a:lnTo>
                    <a:pt x="466" y="66"/>
                  </a:lnTo>
                  <a:lnTo>
                    <a:pt x="465" y="65"/>
                  </a:lnTo>
                  <a:lnTo>
                    <a:pt x="465" y="64"/>
                  </a:lnTo>
                  <a:lnTo>
                    <a:pt x="464" y="62"/>
                  </a:lnTo>
                  <a:lnTo>
                    <a:pt x="464" y="61"/>
                  </a:lnTo>
                  <a:lnTo>
                    <a:pt x="463" y="59"/>
                  </a:lnTo>
                  <a:lnTo>
                    <a:pt x="462" y="58"/>
                  </a:lnTo>
                  <a:lnTo>
                    <a:pt x="462" y="56"/>
                  </a:lnTo>
                  <a:lnTo>
                    <a:pt x="461" y="55"/>
                  </a:lnTo>
                  <a:lnTo>
                    <a:pt x="461" y="54"/>
                  </a:lnTo>
                  <a:lnTo>
                    <a:pt x="460" y="52"/>
                  </a:lnTo>
                  <a:lnTo>
                    <a:pt x="459" y="51"/>
                  </a:lnTo>
                  <a:lnTo>
                    <a:pt x="459" y="49"/>
                  </a:lnTo>
                  <a:lnTo>
                    <a:pt x="458" y="48"/>
                  </a:lnTo>
                  <a:lnTo>
                    <a:pt x="457" y="47"/>
                  </a:lnTo>
                  <a:lnTo>
                    <a:pt x="456" y="46"/>
                  </a:lnTo>
                  <a:lnTo>
                    <a:pt x="455" y="44"/>
                  </a:lnTo>
                  <a:lnTo>
                    <a:pt x="454" y="43"/>
                  </a:lnTo>
                  <a:lnTo>
                    <a:pt x="454" y="42"/>
                  </a:lnTo>
                  <a:lnTo>
                    <a:pt x="453" y="41"/>
                  </a:lnTo>
                  <a:lnTo>
                    <a:pt x="451" y="39"/>
                  </a:lnTo>
                  <a:lnTo>
                    <a:pt x="450" y="38"/>
                  </a:lnTo>
                  <a:lnTo>
                    <a:pt x="448" y="36"/>
                  </a:lnTo>
                  <a:lnTo>
                    <a:pt x="447" y="35"/>
                  </a:lnTo>
                  <a:lnTo>
                    <a:pt x="446" y="33"/>
                  </a:lnTo>
                  <a:lnTo>
                    <a:pt x="444" y="32"/>
                  </a:lnTo>
                  <a:lnTo>
                    <a:pt x="443" y="31"/>
                  </a:lnTo>
                  <a:lnTo>
                    <a:pt x="442" y="29"/>
                  </a:lnTo>
                  <a:lnTo>
                    <a:pt x="440" y="28"/>
                  </a:lnTo>
                  <a:lnTo>
                    <a:pt x="439" y="26"/>
                  </a:lnTo>
                  <a:lnTo>
                    <a:pt x="437" y="25"/>
                  </a:lnTo>
                  <a:lnTo>
                    <a:pt x="436" y="24"/>
                  </a:lnTo>
                  <a:lnTo>
                    <a:pt x="435" y="23"/>
                  </a:lnTo>
                  <a:lnTo>
                    <a:pt x="434" y="22"/>
                  </a:lnTo>
                  <a:lnTo>
                    <a:pt x="432" y="21"/>
                  </a:lnTo>
                  <a:lnTo>
                    <a:pt x="431" y="20"/>
                  </a:lnTo>
                  <a:lnTo>
                    <a:pt x="430" y="19"/>
                  </a:lnTo>
                  <a:lnTo>
                    <a:pt x="429" y="18"/>
                  </a:lnTo>
                  <a:lnTo>
                    <a:pt x="427" y="18"/>
                  </a:lnTo>
                  <a:lnTo>
                    <a:pt x="426" y="17"/>
                  </a:lnTo>
                  <a:lnTo>
                    <a:pt x="424" y="15"/>
                  </a:lnTo>
                  <a:lnTo>
                    <a:pt x="422" y="14"/>
                  </a:lnTo>
                  <a:lnTo>
                    <a:pt x="420" y="13"/>
                  </a:lnTo>
                  <a:lnTo>
                    <a:pt x="419" y="13"/>
                  </a:lnTo>
                  <a:lnTo>
                    <a:pt x="418" y="12"/>
                  </a:lnTo>
                  <a:lnTo>
                    <a:pt x="417" y="12"/>
                  </a:lnTo>
                  <a:lnTo>
                    <a:pt x="414" y="11"/>
                  </a:lnTo>
                  <a:lnTo>
                    <a:pt x="413" y="10"/>
                  </a:lnTo>
                  <a:lnTo>
                    <a:pt x="410" y="9"/>
                  </a:lnTo>
                  <a:lnTo>
                    <a:pt x="408" y="8"/>
                  </a:lnTo>
                  <a:lnTo>
                    <a:pt x="406" y="8"/>
                  </a:lnTo>
                  <a:lnTo>
                    <a:pt x="403" y="8"/>
                  </a:lnTo>
                  <a:lnTo>
                    <a:pt x="401" y="7"/>
                  </a:lnTo>
                  <a:lnTo>
                    <a:pt x="399" y="7"/>
                  </a:lnTo>
                  <a:lnTo>
                    <a:pt x="397" y="7"/>
                  </a:lnTo>
                  <a:lnTo>
                    <a:pt x="395" y="7"/>
                  </a:lnTo>
                  <a:lnTo>
                    <a:pt x="393" y="7"/>
                  </a:lnTo>
                  <a:lnTo>
                    <a:pt x="390" y="7"/>
                  </a:lnTo>
                  <a:lnTo>
                    <a:pt x="388" y="7"/>
                  </a:lnTo>
                  <a:lnTo>
                    <a:pt x="386" y="8"/>
                  </a:lnTo>
                  <a:lnTo>
                    <a:pt x="384" y="8"/>
                  </a:lnTo>
                  <a:lnTo>
                    <a:pt x="382" y="8"/>
                  </a:lnTo>
                  <a:lnTo>
                    <a:pt x="380" y="8"/>
                  </a:lnTo>
                  <a:lnTo>
                    <a:pt x="378" y="9"/>
                  </a:lnTo>
                  <a:lnTo>
                    <a:pt x="375" y="9"/>
                  </a:lnTo>
                  <a:lnTo>
                    <a:pt x="373" y="9"/>
                  </a:lnTo>
                  <a:lnTo>
                    <a:pt x="371" y="9"/>
                  </a:lnTo>
                  <a:lnTo>
                    <a:pt x="370" y="10"/>
                  </a:lnTo>
                  <a:lnTo>
                    <a:pt x="368" y="10"/>
                  </a:lnTo>
                  <a:lnTo>
                    <a:pt x="366" y="10"/>
                  </a:lnTo>
                  <a:lnTo>
                    <a:pt x="365" y="9"/>
                  </a:lnTo>
                  <a:lnTo>
                    <a:pt x="363" y="9"/>
                  </a:lnTo>
                  <a:lnTo>
                    <a:pt x="362" y="8"/>
                  </a:lnTo>
                  <a:lnTo>
                    <a:pt x="361" y="8"/>
                  </a:lnTo>
                  <a:lnTo>
                    <a:pt x="359" y="8"/>
                  </a:lnTo>
                  <a:lnTo>
                    <a:pt x="358" y="7"/>
                  </a:lnTo>
                  <a:lnTo>
                    <a:pt x="356" y="7"/>
                  </a:lnTo>
                  <a:lnTo>
                    <a:pt x="355" y="6"/>
                  </a:lnTo>
                  <a:lnTo>
                    <a:pt x="354" y="6"/>
                  </a:lnTo>
                  <a:lnTo>
                    <a:pt x="352" y="6"/>
                  </a:lnTo>
                  <a:lnTo>
                    <a:pt x="351" y="5"/>
                  </a:lnTo>
                  <a:lnTo>
                    <a:pt x="349" y="5"/>
                  </a:lnTo>
                  <a:lnTo>
                    <a:pt x="348" y="5"/>
                  </a:lnTo>
                  <a:lnTo>
                    <a:pt x="346" y="4"/>
                  </a:lnTo>
                  <a:lnTo>
                    <a:pt x="344" y="4"/>
                  </a:lnTo>
                  <a:lnTo>
                    <a:pt x="343" y="3"/>
                  </a:lnTo>
                  <a:lnTo>
                    <a:pt x="341" y="3"/>
                  </a:lnTo>
                  <a:lnTo>
                    <a:pt x="339" y="3"/>
                  </a:lnTo>
                  <a:lnTo>
                    <a:pt x="338" y="2"/>
                  </a:lnTo>
                  <a:lnTo>
                    <a:pt x="336" y="2"/>
                  </a:lnTo>
                  <a:lnTo>
                    <a:pt x="334" y="2"/>
                  </a:lnTo>
                  <a:lnTo>
                    <a:pt x="332" y="1"/>
                  </a:lnTo>
                  <a:lnTo>
                    <a:pt x="330" y="1"/>
                  </a:lnTo>
                  <a:lnTo>
                    <a:pt x="329" y="1"/>
                  </a:lnTo>
                  <a:lnTo>
                    <a:pt x="327" y="1"/>
                  </a:lnTo>
                  <a:lnTo>
                    <a:pt x="325" y="0"/>
                  </a:lnTo>
                  <a:lnTo>
                    <a:pt x="323" y="0"/>
                  </a:lnTo>
                  <a:lnTo>
                    <a:pt x="321" y="0"/>
                  </a:lnTo>
                  <a:lnTo>
                    <a:pt x="319" y="0"/>
                  </a:lnTo>
                  <a:lnTo>
                    <a:pt x="317" y="0"/>
                  </a:lnTo>
                  <a:lnTo>
                    <a:pt x="315" y="0"/>
                  </a:lnTo>
                  <a:lnTo>
                    <a:pt x="313" y="0"/>
                  </a:lnTo>
                  <a:lnTo>
                    <a:pt x="310" y="0"/>
                  </a:lnTo>
                  <a:lnTo>
                    <a:pt x="309" y="0"/>
                  </a:lnTo>
                  <a:lnTo>
                    <a:pt x="307" y="0"/>
                  </a:lnTo>
                  <a:lnTo>
                    <a:pt x="305" y="0"/>
                  </a:lnTo>
                  <a:lnTo>
                    <a:pt x="302" y="0"/>
                  </a:lnTo>
                  <a:lnTo>
                    <a:pt x="300" y="0"/>
                  </a:lnTo>
                  <a:lnTo>
                    <a:pt x="298" y="1"/>
                  </a:lnTo>
                  <a:lnTo>
                    <a:pt x="295" y="1"/>
                  </a:lnTo>
                  <a:lnTo>
                    <a:pt x="293" y="1"/>
                  </a:lnTo>
                  <a:lnTo>
                    <a:pt x="291" y="2"/>
                  </a:lnTo>
                  <a:lnTo>
                    <a:pt x="289" y="2"/>
                  </a:lnTo>
                  <a:lnTo>
                    <a:pt x="287" y="3"/>
                  </a:lnTo>
                  <a:lnTo>
                    <a:pt x="284" y="3"/>
                  </a:lnTo>
                  <a:lnTo>
                    <a:pt x="282" y="4"/>
                  </a:lnTo>
                  <a:lnTo>
                    <a:pt x="280" y="5"/>
                  </a:lnTo>
                  <a:lnTo>
                    <a:pt x="277" y="6"/>
                  </a:lnTo>
                  <a:lnTo>
                    <a:pt x="275" y="6"/>
                  </a:lnTo>
                  <a:lnTo>
                    <a:pt x="272" y="7"/>
                  </a:lnTo>
                  <a:lnTo>
                    <a:pt x="270" y="8"/>
                  </a:lnTo>
                  <a:lnTo>
                    <a:pt x="268" y="10"/>
                  </a:lnTo>
                  <a:lnTo>
                    <a:pt x="266" y="10"/>
                  </a:lnTo>
                  <a:lnTo>
                    <a:pt x="263" y="11"/>
                  </a:lnTo>
                  <a:lnTo>
                    <a:pt x="261" y="13"/>
                  </a:lnTo>
                  <a:lnTo>
                    <a:pt x="259" y="14"/>
                  </a:lnTo>
                  <a:lnTo>
                    <a:pt x="256" y="15"/>
                  </a:lnTo>
                  <a:lnTo>
                    <a:pt x="254" y="17"/>
                  </a:lnTo>
                  <a:lnTo>
                    <a:pt x="251" y="18"/>
                  </a:lnTo>
                  <a:lnTo>
                    <a:pt x="249" y="20"/>
                  </a:lnTo>
                  <a:lnTo>
                    <a:pt x="247" y="22"/>
                  </a:lnTo>
                  <a:lnTo>
                    <a:pt x="244" y="24"/>
                  </a:lnTo>
                  <a:lnTo>
                    <a:pt x="242" y="25"/>
                  </a:lnTo>
                  <a:lnTo>
                    <a:pt x="240" y="28"/>
                  </a:lnTo>
                  <a:lnTo>
                    <a:pt x="237" y="30"/>
                  </a:lnTo>
                  <a:lnTo>
                    <a:pt x="235" y="32"/>
                  </a:lnTo>
                  <a:lnTo>
                    <a:pt x="233" y="34"/>
                  </a:lnTo>
                  <a:lnTo>
                    <a:pt x="230" y="37"/>
                  </a:lnTo>
                  <a:lnTo>
                    <a:pt x="228" y="38"/>
                  </a:lnTo>
                  <a:lnTo>
                    <a:pt x="227" y="40"/>
                  </a:lnTo>
                  <a:lnTo>
                    <a:pt x="225" y="41"/>
                  </a:lnTo>
                  <a:lnTo>
                    <a:pt x="223" y="44"/>
                  </a:lnTo>
                  <a:lnTo>
                    <a:pt x="222" y="44"/>
                  </a:lnTo>
                  <a:lnTo>
                    <a:pt x="221" y="46"/>
                  </a:lnTo>
                  <a:lnTo>
                    <a:pt x="219" y="47"/>
                  </a:lnTo>
                  <a:lnTo>
                    <a:pt x="219" y="48"/>
                  </a:lnTo>
                  <a:lnTo>
                    <a:pt x="218" y="49"/>
                  </a:lnTo>
                  <a:lnTo>
                    <a:pt x="216" y="50"/>
                  </a:lnTo>
                  <a:lnTo>
                    <a:pt x="215" y="51"/>
                  </a:lnTo>
                  <a:lnTo>
                    <a:pt x="214" y="53"/>
                  </a:lnTo>
                  <a:lnTo>
                    <a:pt x="211" y="55"/>
                  </a:lnTo>
                  <a:lnTo>
                    <a:pt x="209" y="58"/>
                  </a:lnTo>
                  <a:lnTo>
                    <a:pt x="206" y="60"/>
                  </a:lnTo>
                  <a:lnTo>
                    <a:pt x="203" y="63"/>
                  </a:lnTo>
                  <a:lnTo>
                    <a:pt x="200" y="66"/>
                  </a:lnTo>
                  <a:lnTo>
                    <a:pt x="197" y="69"/>
                  </a:lnTo>
                  <a:lnTo>
                    <a:pt x="194" y="72"/>
                  </a:lnTo>
                  <a:lnTo>
                    <a:pt x="191" y="75"/>
                  </a:lnTo>
                  <a:lnTo>
                    <a:pt x="188" y="78"/>
                  </a:lnTo>
                  <a:lnTo>
                    <a:pt x="185" y="81"/>
                  </a:lnTo>
                  <a:lnTo>
                    <a:pt x="181" y="84"/>
                  </a:lnTo>
                  <a:lnTo>
                    <a:pt x="178" y="87"/>
                  </a:lnTo>
                  <a:lnTo>
                    <a:pt x="175" y="91"/>
                  </a:lnTo>
                  <a:lnTo>
                    <a:pt x="171" y="94"/>
                  </a:lnTo>
                  <a:lnTo>
                    <a:pt x="168" y="98"/>
                  </a:lnTo>
                  <a:lnTo>
                    <a:pt x="165" y="102"/>
                  </a:lnTo>
                  <a:lnTo>
                    <a:pt x="161" y="105"/>
                  </a:lnTo>
                  <a:lnTo>
                    <a:pt x="157" y="108"/>
                  </a:lnTo>
                  <a:lnTo>
                    <a:pt x="154" y="112"/>
                  </a:lnTo>
                  <a:lnTo>
                    <a:pt x="150" y="116"/>
                  </a:lnTo>
                  <a:lnTo>
                    <a:pt x="147" y="120"/>
                  </a:lnTo>
                  <a:lnTo>
                    <a:pt x="143" y="124"/>
                  </a:lnTo>
                  <a:lnTo>
                    <a:pt x="139" y="128"/>
                  </a:lnTo>
                  <a:lnTo>
                    <a:pt x="136" y="132"/>
                  </a:lnTo>
                  <a:lnTo>
                    <a:pt x="132" y="136"/>
                  </a:lnTo>
                  <a:lnTo>
                    <a:pt x="128" y="140"/>
                  </a:lnTo>
                  <a:lnTo>
                    <a:pt x="125" y="144"/>
                  </a:lnTo>
                  <a:lnTo>
                    <a:pt x="121" y="148"/>
                  </a:lnTo>
                  <a:lnTo>
                    <a:pt x="118" y="153"/>
                  </a:lnTo>
                  <a:lnTo>
                    <a:pt x="114" y="157"/>
                  </a:lnTo>
                  <a:lnTo>
                    <a:pt x="110" y="161"/>
                  </a:lnTo>
                  <a:lnTo>
                    <a:pt x="107" y="166"/>
                  </a:lnTo>
                  <a:lnTo>
                    <a:pt x="103" y="170"/>
                  </a:lnTo>
                  <a:lnTo>
                    <a:pt x="99" y="175"/>
                  </a:lnTo>
                  <a:lnTo>
                    <a:pt x="96" y="179"/>
                  </a:lnTo>
                  <a:lnTo>
                    <a:pt x="92" y="184"/>
                  </a:lnTo>
                  <a:lnTo>
                    <a:pt x="89" y="188"/>
                  </a:lnTo>
                  <a:lnTo>
                    <a:pt x="85" y="192"/>
                  </a:lnTo>
                  <a:lnTo>
                    <a:pt x="81" y="197"/>
                  </a:lnTo>
                  <a:lnTo>
                    <a:pt x="78" y="202"/>
                  </a:lnTo>
                  <a:lnTo>
                    <a:pt x="74" y="207"/>
                  </a:lnTo>
                  <a:lnTo>
                    <a:pt x="71" y="212"/>
                  </a:lnTo>
                  <a:lnTo>
                    <a:pt x="68" y="216"/>
                  </a:lnTo>
                  <a:lnTo>
                    <a:pt x="64" y="221"/>
                  </a:lnTo>
                  <a:lnTo>
                    <a:pt x="61" y="226"/>
                  </a:lnTo>
                  <a:lnTo>
                    <a:pt x="58" y="231"/>
                  </a:lnTo>
                  <a:lnTo>
                    <a:pt x="55" y="236"/>
                  </a:lnTo>
                  <a:lnTo>
                    <a:pt x="52" y="241"/>
                  </a:lnTo>
                  <a:lnTo>
                    <a:pt x="49" y="245"/>
                  </a:lnTo>
                  <a:lnTo>
                    <a:pt x="46" y="250"/>
                  </a:lnTo>
                  <a:lnTo>
                    <a:pt x="43" y="255"/>
                  </a:lnTo>
                  <a:lnTo>
                    <a:pt x="40" y="260"/>
                  </a:lnTo>
                  <a:lnTo>
                    <a:pt x="37" y="265"/>
                  </a:lnTo>
                  <a:lnTo>
                    <a:pt x="34" y="270"/>
                  </a:lnTo>
                  <a:lnTo>
                    <a:pt x="32" y="276"/>
                  </a:lnTo>
                  <a:lnTo>
                    <a:pt x="29" y="281"/>
                  </a:lnTo>
                  <a:lnTo>
                    <a:pt x="27" y="286"/>
                  </a:lnTo>
                  <a:lnTo>
                    <a:pt x="24" y="291"/>
                  </a:lnTo>
                  <a:lnTo>
                    <a:pt x="23" y="296"/>
                  </a:lnTo>
                  <a:lnTo>
                    <a:pt x="20" y="301"/>
                  </a:lnTo>
                  <a:lnTo>
                    <a:pt x="18" y="306"/>
                  </a:lnTo>
                  <a:lnTo>
                    <a:pt x="16" y="311"/>
                  </a:lnTo>
                  <a:lnTo>
                    <a:pt x="14" y="317"/>
                  </a:lnTo>
                  <a:lnTo>
                    <a:pt x="13" y="322"/>
                  </a:lnTo>
                  <a:lnTo>
                    <a:pt x="12" y="324"/>
                  </a:lnTo>
                  <a:lnTo>
                    <a:pt x="11" y="325"/>
                  </a:lnTo>
                  <a:lnTo>
                    <a:pt x="11" y="328"/>
                  </a:lnTo>
                  <a:lnTo>
                    <a:pt x="10" y="330"/>
                  </a:lnTo>
                  <a:lnTo>
                    <a:pt x="9" y="332"/>
                  </a:lnTo>
                  <a:lnTo>
                    <a:pt x="9" y="334"/>
                  </a:lnTo>
                  <a:lnTo>
                    <a:pt x="8" y="336"/>
                  </a:lnTo>
                  <a:lnTo>
                    <a:pt x="8" y="339"/>
                  </a:lnTo>
                  <a:lnTo>
                    <a:pt x="7" y="340"/>
                  </a:lnTo>
                  <a:lnTo>
                    <a:pt x="6" y="342"/>
                  </a:lnTo>
                  <a:lnTo>
                    <a:pt x="6" y="344"/>
                  </a:lnTo>
                  <a:lnTo>
                    <a:pt x="5" y="347"/>
                  </a:lnTo>
                  <a:lnTo>
                    <a:pt x="5" y="348"/>
                  </a:lnTo>
                  <a:lnTo>
                    <a:pt x="5" y="351"/>
                  </a:lnTo>
                  <a:lnTo>
                    <a:pt x="4" y="353"/>
                  </a:lnTo>
                  <a:lnTo>
                    <a:pt x="4" y="355"/>
                  </a:lnTo>
                  <a:lnTo>
                    <a:pt x="3" y="357"/>
                  </a:lnTo>
                  <a:lnTo>
                    <a:pt x="3" y="359"/>
                  </a:lnTo>
                  <a:lnTo>
                    <a:pt x="3" y="361"/>
                  </a:lnTo>
                  <a:lnTo>
                    <a:pt x="2" y="363"/>
                  </a:lnTo>
                  <a:lnTo>
                    <a:pt x="2" y="365"/>
                  </a:lnTo>
                  <a:lnTo>
                    <a:pt x="1" y="368"/>
                  </a:lnTo>
                  <a:lnTo>
                    <a:pt x="1" y="370"/>
                  </a:lnTo>
                  <a:lnTo>
                    <a:pt x="1" y="371"/>
                  </a:lnTo>
                  <a:lnTo>
                    <a:pt x="1" y="374"/>
                  </a:lnTo>
                  <a:lnTo>
                    <a:pt x="1" y="376"/>
                  </a:lnTo>
                  <a:lnTo>
                    <a:pt x="1" y="378"/>
                  </a:lnTo>
                  <a:lnTo>
                    <a:pt x="1" y="380"/>
                  </a:lnTo>
                  <a:lnTo>
                    <a:pt x="1" y="382"/>
                  </a:lnTo>
                  <a:lnTo>
                    <a:pt x="1" y="384"/>
                  </a:lnTo>
                  <a:lnTo>
                    <a:pt x="1" y="386"/>
                  </a:lnTo>
                  <a:lnTo>
                    <a:pt x="1" y="388"/>
                  </a:lnTo>
                  <a:lnTo>
                    <a:pt x="0" y="391"/>
                  </a:lnTo>
                  <a:lnTo>
                    <a:pt x="0" y="393"/>
                  </a:lnTo>
                  <a:lnTo>
                    <a:pt x="0" y="395"/>
                  </a:lnTo>
                  <a:lnTo>
                    <a:pt x="0" y="397"/>
                  </a:lnTo>
                  <a:lnTo>
                    <a:pt x="0" y="399"/>
                  </a:lnTo>
                  <a:lnTo>
                    <a:pt x="1" y="401"/>
                  </a:lnTo>
                  <a:lnTo>
                    <a:pt x="1" y="403"/>
                  </a:lnTo>
                  <a:lnTo>
                    <a:pt x="1" y="406"/>
                  </a:lnTo>
                  <a:lnTo>
                    <a:pt x="1" y="408"/>
                  </a:lnTo>
                  <a:lnTo>
                    <a:pt x="1" y="410"/>
                  </a:lnTo>
                  <a:lnTo>
                    <a:pt x="1" y="412"/>
                  </a:lnTo>
                  <a:lnTo>
                    <a:pt x="2" y="414"/>
                  </a:lnTo>
                  <a:lnTo>
                    <a:pt x="2" y="416"/>
                  </a:lnTo>
                  <a:lnTo>
                    <a:pt x="3" y="418"/>
                  </a:lnTo>
                  <a:lnTo>
                    <a:pt x="3" y="421"/>
                  </a:lnTo>
                  <a:lnTo>
                    <a:pt x="3" y="423"/>
                  </a:lnTo>
                  <a:lnTo>
                    <a:pt x="5" y="429"/>
                  </a:lnTo>
                  <a:lnTo>
                    <a:pt x="6" y="434"/>
                  </a:lnTo>
                  <a:lnTo>
                    <a:pt x="8" y="440"/>
                  </a:lnTo>
                  <a:lnTo>
                    <a:pt x="9" y="445"/>
                  </a:lnTo>
                  <a:lnTo>
                    <a:pt x="11" y="451"/>
                  </a:lnTo>
                  <a:lnTo>
                    <a:pt x="13" y="457"/>
                  </a:lnTo>
                  <a:lnTo>
                    <a:pt x="15" y="462"/>
                  </a:lnTo>
                  <a:lnTo>
                    <a:pt x="18" y="467"/>
                  </a:lnTo>
                  <a:lnTo>
                    <a:pt x="20" y="472"/>
                  </a:lnTo>
                  <a:lnTo>
                    <a:pt x="22" y="477"/>
                  </a:lnTo>
                  <a:lnTo>
                    <a:pt x="25" y="482"/>
                  </a:lnTo>
                  <a:lnTo>
                    <a:pt x="28" y="487"/>
                  </a:lnTo>
                  <a:lnTo>
                    <a:pt x="31" y="491"/>
                  </a:lnTo>
                  <a:lnTo>
                    <a:pt x="34" y="495"/>
                  </a:lnTo>
                  <a:lnTo>
                    <a:pt x="37" y="500"/>
                  </a:lnTo>
                  <a:lnTo>
                    <a:pt x="40" y="504"/>
                  </a:lnTo>
                  <a:lnTo>
                    <a:pt x="43" y="508"/>
                  </a:lnTo>
                  <a:lnTo>
                    <a:pt x="47" y="512"/>
                  </a:lnTo>
                  <a:lnTo>
                    <a:pt x="51" y="516"/>
                  </a:lnTo>
                  <a:lnTo>
                    <a:pt x="54" y="519"/>
                  </a:lnTo>
                  <a:lnTo>
                    <a:pt x="58" y="523"/>
                  </a:lnTo>
                  <a:lnTo>
                    <a:pt x="62" y="526"/>
                  </a:lnTo>
                  <a:lnTo>
                    <a:pt x="66" y="530"/>
                  </a:lnTo>
                  <a:lnTo>
                    <a:pt x="70" y="533"/>
                  </a:lnTo>
                  <a:lnTo>
                    <a:pt x="74" y="536"/>
                  </a:lnTo>
                  <a:lnTo>
                    <a:pt x="78" y="539"/>
                  </a:lnTo>
                  <a:lnTo>
                    <a:pt x="82" y="542"/>
                  </a:lnTo>
                  <a:lnTo>
                    <a:pt x="87" y="544"/>
                  </a:lnTo>
                  <a:lnTo>
                    <a:pt x="91" y="547"/>
                  </a:lnTo>
                  <a:lnTo>
                    <a:pt x="96" y="549"/>
                  </a:lnTo>
                  <a:lnTo>
                    <a:pt x="100" y="552"/>
                  </a:lnTo>
                  <a:lnTo>
                    <a:pt x="105" y="554"/>
                  </a:lnTo>
                  <a:lnTo>
                    <a:pt x="110" y="556"/>
                  </a:lnTo>
                  <a:lnTo>
                    <a:pt x="115" y="557"/>
                  </a:lnTo>
                  <a:lnTo>
                    <a:pt x="119" y="559"/>
                  </a:lnTo>
                  <a:lnTo>
                    <a:pt x="124" y="561"/>
                  </a:lnTo>
                  <a:lnTo>
                    <a:pt x="129" y="561"/>
                  </a:lnTo>
                  <a:lnTo>
                    <a:pt x="134" y="562"/>
                  </a:lnTo>
                  <a:lnTo>
                    <a:pt x="139" y="564"/>
                  </a:lnTo>
                  <a:lnTo>
                    <a:pt x="145" y="565"/>
                  </a:lnTo>
                  <a:lnTo>
                    <a:pt x="149" y="565"/>
                  </a:lnTo>
                  <a:lnTo>
                    <a:pt x="155" y="566"/>
                  </a:lnTo>
                  <a:lnTo>
                    <a:pt x="160" y="566"/>
                  </a:lnTo>
                  <a:lnTo>
                    <a:pt x="165" y="566"/>
                  </a:lnTo>
                  <a:lnTo>
                    <a:pt x="170" y="566"/>
                  </a:lnTo>
                  <a:lnTo>
                    <a:pt x="176" y="566"/>
                  </a:lnTo>
                  <a:lnTo>
                    <a:pt x="181" y="566"/>
                  </a:lnTo>
                  <a:lnTo>
                    <a:pt x="186" y="565"/>
                  </a:lnTo>
                  <a:lnTo>
                    <a:pt x="191" y="565"/>
                  </a:lnTo>
                  <a:lnTo>
                    <a:pt x="197" y="564"/>
                  </a:lnTo>
                  <a:lnTo>
                    <a:pt x="202" y="563"/>
                  </a:lnTo>
                  <a:lnTo>
                    <a:pt x="208" y="562"/>
                  </a:lnTo>
                  <a:lnTo>
                    <a:pt x="213" y="561"/>
                  </a:lnTo>
                  <a:lnTo>
                    <a:pt x="218" y="559"/>
                  </a:lnTo>
                  <a:lnTo>
                    <a:pt x="224" y="557"/>
                  </a:lnTo>
                  <a:lnTo>
                    <a:pt x="229" y="556"/>
                  </a:lnTo>
                  <a:lnTo>
                    <a:pt x="234" y="553"/>
                  </a:lnTo>
                  <a:lnTo>
                    <a:pt x="239" y="551"/>
                  </a:lnTo>
                  <a:lnTo>
                    <a:pt x="244" y="548"/>
                  </a:lnTo>
                  <a:lnTo>
                    <a:pt x="250" y="546"/>
                  </a:lnTo>
                  <a:lnTo>
                    <a:pt x="255" y="543"/>
                  </a:lnTo>
                  <a:lnTo>
                    <a:pt x="261" y="540"/>
                  </a:lnTo>
                  <a:lnTo>
                    <a:pt x="266" y="537"/>
                  </a:lnTo>
                  <a:lnTo>
                    <a:pt x="271" y="534"/>
                  </a:lnTo>
                  <a:lnTo>
                    <a:pt x="249" y="503"/>
                  </a:lnTo>
                  <a:lnTo>
                    <a:pt x="245" y="506"/>
                  </a:lnTo>
                  <a:lnTo>
                    <a:pt x="241" y="508"/>
                  </a:lnTo>
                  <a:lnTo>
                    <a:pt x="236" y="511"/>
                  </a:lnTo>
                  <a:lnTo>
                    <a:pt x="233" y="513"/>
                  </a:lnTo>
                  <a:lnTo>
                    <a:pt x="228" y="515"/>
                  </a:lnTo>
                  <a:lnTo>
                    <a:pt x="224" y="517"/>
                  </a:lnTo>
                  <a:lnTo>
                    <a:pt x="220" y="519"/>
                  </a:lnTo>
                  <a:lnTo>
                    <a:pt x="216" y="521"/>
                  </a:lnTo>
                  <a:lnTo>
                    <a:pt x="211" y="522"/>
                  </a:lnTo>
                  <a:lnTo>
                    <a:pt x="208" y="523"/>
                  </a:lnTo>
                  <a:lnTo>
                    <a:pt x="203" y="524"/>
                  </a:lnTo>
                  <a:lnTo>
                    <a:pt x="199" y="526"/>
                  </a:lnTo>
                  <a:lnTo>
                    <a:pt x="195" y="526"/>
                  </a:lnTo>
                  <a:lnTo>
                    <a:pt x="191" y="527"/>
                  </a:lnTo>
                  <a:lnTo>
                    <a:pt x="186" y="528"/>
                  </a:lnTo>
                  <a:lnTo>
                    <a:pt x="182" y="529"/>
                  </a:lnTo>
                  <a:lnTo>
                    <a:pt x="178" y="529"/>
                  </a:lnTo>
                  <a:lnTo>
                    <a:pt x="174" y="529"/>
                  </a:lnTo>
                  <a:lnTo>
                    <a:pt x="170" y="529"/>
                  </a:lnTo>
                  <a:lnTo>
                    <a:pt x="166" y="529"/>
                  </a:lnTo>
                  <a:lnTo>
                    <a:pt x="162" y="528"/>
                  </a:lnTo>
                  <a:lnTo>
                    <a:pt x="158" y="528"/>
                  </a:lnTo>
                  <a:lnTo>
                    <a:pt x="153" y="528"/>
                  </a:lnTo>
                  <a:lnTo>
                    <a:pt x="150" y="527"/>
                  </a:lnTo>
                  <a:lnTo>
                    <a:pt x="145" y="526"/>
                  </a:lnTo>
                  <a:lnTo>
                    <a:pt x="142" y="525"/>
                  </a:lnTo>
                  <a:lnTo>
                    <a:pt x="138" y="524"/>
                  </a:lnTo>
                  <a:lnTo>
                    <a:pt x="134" y="523"/>
                  </a:lnTo>
                  <a:lnTo>
                    <a:pt x="130" y="522"/>
                  </a:lnTo>
                  <a:lnTo>
                    <a:pt x="126" y="521"/>
                  </a:lnTo>
                  <a:lnTo>
                    <a:pt x="123" y="519"/>
                  </a:lnTo>
                  <a:lnTo>
                    <a:pt x="119" y="518"/>
                  </a:lnTo>
                  <a:lnTo>
                    <a:pt x="115" y="516"/>
                  </a:lnTo>
                  <a:lnTo>
                    <a:pt x="112" y="514"/>
                  </a:lnTo>
                  <a:lnTo>
                    <a:pt x="108" y="512"/>
                  </a:lnTo>
                  <a:lnTo>
                    <a:pt x="105" y="510"/>
                  </a:lnTo>
                  <a:lnTo>
                    <a:pt x="101" y="507"/>
                  </a:lnTo>
                  <a:lnTo>
                    <a:pt x="98" y="505"/>
                  </a:lnTo>
                  <a:lnTo>
                    <a:pt x="95" y="503"/>
                  </a:lnTo>
                  <a:lnTo>
                    <a:pt x="92" y="500"/>
                  </a:lnTo>
                  <a:lnTo>
                    <a:pt x="88" y="498"/>
                  </a:lnTo>
                  <a:lnTo>
                    <a:pt x="85" y="495"/>
                  </a:lnTo>
                  <a:lnTo>
                    <a:pt x="82" y="492"/>
                  </a:lnTo>
                  <a:lnTo>
                    <a:pt x="79" y="489"/>
                  </a:lnTo>
                  <a:lnTo>
                    <a:pt x="76" y="486"/>
                  </a:lnTo>
                  <a:lnTo>
                    <a:pt x="74" y="483"/>
                  </a:lnTo>
                  <a:lnTo>
                    <a:pt x="71" y="480"/>
                  </a:lnTo>
                  <a:lnTo>
                    <a:pt x="69" y="477"/>
                  </a:lnTo>
                  <a:lnTo>
                    <a:pt x="66" y="474"/>
                  </a:lnTo>
                  <a:lnTo>
                    <a:pt x="64" y="470"/>
                  </a:lnTo>
                  <a:lnTo>
                    <a:pt x="61" y="467"/>
                  </a:lnTo>
                  <a:lnTo>
                    <a:pt x="59" y="463"/>
                  </a:lnTo>
                  <a:lnTo>
                    <a:pt x="57" y="460"/>
                  </a:lnTo>
                  <a:lnTo>
                    <a:pt x="55" y="456"/>
                  </a:lnTo>
                  <a:lnTo>
                    <a:pt x="53" y="452"/>
                  </a:lnTo>
                  <a:lnTo>
                    <a:pt x="51" y="449"/>
                  </a:lnTo>
                  <a:lnTo>
                    <a:pt x="49" y="444"/>
                  </a:lnTo>
                  <a:lnTo>
                    <a:pt x="48" y="440"/>
                  </a:lnTo>
                  <a:lnTo>
                    <a:pt x="46" y="436"/>
                  </a:lnTo>
                  <a:lnTo>
                    <a:pt x="45" y="432"/>
                  </a:lnTo>
                  <a:lnTo>
                    <a:pt x="44" y="428"/>
                  </a:lnTo>
                  <a:lnTo>
                    <a:pt x="43" y="424"/>
                  </a:lnTo>
                  <a:lnTo>
                    <a:pt x="42" y="420"/>
                  </a:lnTo>
                  <a:lnTo>
                    <a:pt x="41" y="416"/>
                  </a:lnTo>
                  <a:lnTo>
                    <a:pt x="40" y="409"/>
                  </a:lnTo>
                  <a:lnTo>
                    <a:pt x="39" y="404"/>
                  </a:lnTo>
                  <a:lnTo>
                    <a:pt x="38" y="398"/>
                  </a:lnTo>
                  <a:lnTo>
                    <a:pt x="38" y="393"/>
                  </a:lnTo>
                  <a:lnTo>
                    <a:pt x="38" y="387"/>
                  </a:lnTo>
                  <a:lnTo>
                    <a:pt x="39" y="381"/>
                  </a:lnTo>
                  <a:lnTo>
                    <a:pt x="39" y="375"/>
                  </a:lnTo>
                  <a:lnTo>
                    <a:pt x="40" y="369"/>
                  </a:lnTo>
                  <a:lnTo>
                    <a:pt x="41" y="363"/>
                  </a:lnTo>
                  <a:lnTo>
                    <a:pt x="42" y="357"/>
                  </a:lnTo>
                  <a:lnTo>
                    <a:pt x="43" y="351"/>
                  </a:lnTo>
                  <a:lnTo>
                    <a:pt x="45" y="345"/>
                  </a:lnTo>
                  <a:lnTo>
                    <a:pt x="47" y="339"/>
                  </a:lnTo>
                  <a:lnTo>
                    <a:pt x="49" y="333"/>
                  </a:lnTo>
                  <a:lnTo>
                    <a:pt x="51" y="327"/>
                  </a:lnTo>
                  <a:lnTo>
                    <a:pt x="53" y="321"/>
                  </a:lnTo>
                  <a:lnTo>
                    <a:pt x="56" y="315"/>
                  </a:lnTo>
                  <a:lnTo>
                    <a:pt x="58" y="309"/>
                  </a:lnTo>
                  <a:lnTo>
                    <a:pt x="61" y="302"/>
                  </a:lnTo>
                  <a:lnTo>
                    <a:pt x="64" y="297"/>
                  </a:lnTo>
                  <a:lnTo>
                    <a:pt x="67" y="291"/>
                  </a:lnTo>
                  <a:lnTo>
                    <a:pt x="70" y="284"/>
                  </a:lnTo>
                  <a:lnTo>
                    <a:pt x="74" y="278"/>
                  </a:lnTo>
                  <a:lnTo>
                    <a:pt x="77" y="273"/>
                  </a:lnTo>
                  <a:lnTo>
                    <a:pt x="81" y="266"/>
                  </a:lnTo>
                  <a:lnTo>
                    <a:pt x="84" y="260"/>
                  </a:lnTo>
                  <a:lnTo>
                    <a:pt x="88" y="255"/>
                  </a:lnTo>
                  <a:lnTo>
                    <a:pt x="92" y="248"/>
                  </a:lnTo>
                  <a:lnTo>
                    <a:pt x="96" y="243"/>
                  </a:lnTo>
                  <a:lnTo>
                    <a:pt x="100" y="237"/>
                  </a:lnTo>
                  <a:lnTo>
                    <a:pt x="104" y="231"/>
                  </a:lnTo>
                  <a:lnTo>
                    <a:pt x="109" y="225"/>
                  </a:lnTo>
                  <a:lnTo>
                    <a:pt x="113" y="219"/>
                  </a:lnTo>
                  <a:lnTo>
                    <a:pt x="117" y="214"/>
                  </a:lnTo>
                  <a:lnTo>
                    <a:pt x="122" y="208"/>
                  </a:lnTo>
                  <a:lnTo>
                    <a:pt x="126" y="202"/>
                  </a:lnTo>
                  <a:lnTo>
                    <a:pt x="130" y="197"/>
                  </a:lnTo>
                  <a:lnTo>
                    <a:pt x="135" y="191"/>
                  </a:lnTo>
                  <a:lnTo>
                    <a:pt x="139" y="186"/>
                  </a:lnTo>
                  <a:lnTo>
                    <a:pt x="144" y="181"/>
                  </a:lnTo>
                  <a:lnTo>
                    <a:pt x="148" y="175"/>
                  </a:lnTo>
                  <a:lnTo>
                    <a:pt x="153" y="170"/>
                  </a:lnTo>
                  <a:lnTo>
                    <a:pt x="157" y="164"/>
                  </a:lnTo>
                  <a:lnTo>
                    <a:pt x="162" y="160"/>
                  </a:lnTo>
                  <a:lnTo>
                    <a:pt x="166" y="154"/>
                  </a:lnTo>
                  <a:lnTo>
                    <a:pt x="171" y="149"/>
                  </a:lnTo>
                  <a:lnTo>
                    <a:pt x="175" y="145"/>
                  </a:lnTo>
                  <a:lnTo>
                    <a:pt x="180" y="140"/>
                  </a:lnTo>
                  <a:lnTo>
                    <a:pt x="184" y="135"/>
                  </a:lnTo>
                  <a:lnTo>
                    <a:pt x="188" y="131"/>
                  </a:lnTo>
                  <a:lnTo>
                    <a:pt x="193" y="126"/>
                  </a:lnTo>
                  <a:lnTo>
                    <a:pt x="197" y="122"/>
                  </a:lnTo>
                  <a:lnTo>
                    <a:pt x="201" y="118"/>
                  </a:lnTo>
                  <a:lnTo>
                    <a:pt x="205" y="114"/>
                  </a:lnTo>
                  <a:lnTo>
                    <a:pt x="209" y="110"/>
                  </a:lnTo>
                  <a:lnTo>
                    <a:pt x="213" y="107"/>
                  </a:lnTo>
                  <a:lnTo>
                    <a:pt x="217" y="102"/>
                  </a:lnTo>
                  <a:lnTo>
                    <a:pt x="220" y="99"/>
                  </a:lnTo>
                  <a:lnTo>
                    <a:pt x="224" y="95"/>
                  </a:lnTo>
                  <a:lnTo>
                    <a:pt x="228" y="92"/>
                  </a:lnTo>
                  <a:lnTo>
                    <a:pt x="231" y="89"/>
                  </a:lnTo>
                  <a:lnTo>
                    <a:pt x="234" y="85"/>
                  </a:lnTo>
                  <a:lnTo>
                    <a:pt x="237" y="83"/>
                  </a:lnTo>
                  <a:lnTo>
                    <a:pt x="241" y="80"/>
                  </a:lnTo>
                  <a:lnTo>
                    <a:pt x="241" y="79"/>
                  </a:lnTo>
                  <a:lnTo>
                    <a:pt x="243" y="77"/>
                  </a:lnTo>
                  <a:lnTo>
                    <a:pt x="244" y="76"/>
                  </a:lnTo>
                  <a:lnTo>
                    <a:pt x="245" y="75"/>
                  </a:lnTo>
                  <a:lnTo>
                    <a:pt x="246" y="74"/>
                  </a:lnTo>
                  <a:lnTo>
                    <a:pt x="247" y="72"/>
                  </a:lnTo>
                  <a:lnTo>
                    <a:pt x="249" y="71"/>
                  </a:lnTo>
                  <a:lnTo>
                    <a:pt x="250" y="70"/>
                  </a:lnTo>
                  <a:lnTo>
                    <a:pt x="251" y="69"/>
                  </a:lnTo>
                  <a:lnTo>
                    <a:pt x="252" y="68"/>
                  </a:lnTo>
                  <a:lnTo>
                    <a:pt x="253" y="67"/>
                  </a:lnTo>
                  <a:lnTo>
                    <a:pt x="254" y="66"/>
                  </a:lnTo>
                  <a:lnTo>
                    <a:pt x="256" y="64"/>
                  </a:lnTo>
                  <a:lnTo>
                    <a:pt x="258" y="63"/>
                  </a:lnTo>
                  <a:lnTo>
                    <a:pt x="259" y="61"/>
                  </a:lnTo>
                  <a:lnTo>
                    <a:pt x="261" y="60"/>
                  </a:lnTo>
                  <a:lnTo>
                    <a:pt x="262" y="58"/>
                  </a:lnTo>
                  <a:lnTo>
                    <a:pt x="264" y="57"/>
                  </a:lnTo>
                  <a:lnTo>
                    <a:pt x="266" y="56"/>
                  </a:lnTo>
                  <a:lnTo>
                    <a:pt x="267" y="54"/>
                  </a:lnTo>
                  <a:lnTo>
                    <a:pt x="269" y="53"/>
                  </a:lnTo>
                  <a:lnTo>
                    <a:pt x="270" y="52"/>
                  </a:lnTo>
                  <a:lnTo>
                    <a:pt x="272" y="51"/>
                  </a:lnTo>
                  <a:lnTo>
                    <a:pt x="274" y="49"/>
                  </a:lnTo>
                  <a:lnTo>
                    <a:pt x="275" y="48"/>
                  </a:lnTo>
                  <a:lnTo>
                    <a:pt x="277" y="47"/>
                  </a:lnTo>
                  <a:lnTo>
                    <a:pt x="278" y="47"/>
                  </a:lnTo>
                  <a:lnTo>
                    <a:pt x="280" y="46"/>
                  </a:lnTo>
                  <a:lnTo>
                    <a:pt x="281" y="45"/>
                  </a:lnTo>
                  <a:lnTo>
                    <a:pt x="283" y="44"/>
                  </a:lnTo>
                  <a:lnTo>
                    <a:pt x="284" y="44"/>
                  </a:lnTo>
                  <a:lnTo>
                    <a:pt x="286" y="43"/>
                  </a:lnTo>
                  <a:lnTo>
                    <a:pt x="287" y="42"/>
                  </a:lnTo>
                  <a:lnTo>
                    <a:pt x="289" y="42"/>
                  </a:lnTo>
                  <a:lnTo>
                    <a:pt x="290" y="41"/>
                  </a:lnTo>
                  <a:lnTo>
                    <a:pt x="292" y="41"/>
                  </a:lnTo>
                  <a:lnTo>
                    <a:pt x="294" y="40"/>
                  </a:lnTo>
                  <a:lnTo>
                    <a:pt x="295" y="40"/>
                  </a:lnTo>
                  <a:lnTo>
                    <a:pt x="297" y="39"/>
                  </a:lnTo>
                  <a:lnTo>
                    <a:pt x="298" y="39"/>
                  </a:lnTo>
                  <a:lnTo>
                    <a:pt x="300" y="39"/>
                  </a:lnTo>
                  <a:lnTo>
                    <a:pt x="301" y="39"/>
                  </a:lnTo>
                  <a:lnTo>
                    <a:pt x="303" y="38"/>
                  </a:lnTo>
                  <a:lnTo>
                    <a:pt x="304" y="38"/>
                  </a:lnTo>
                  <a:lnTo>
                    <a:pt x="306" y="38"/>
                  </a:lnTo>
                  <a:lnTo>
                    <a:pt x="307" y="38"/>
                  </a:lnTo>
                  <a:lnTo>
                    <a:pt x="309" y="38"/>
                  </a:lnTo>
                  <a:lnTo>
                    <a:pt x="310" y="38"/>
                  </a:lnTo>
                  <a:lnTo>
                    <a:pt x="312" y="38"/>
                  </a:lnTo>
                  <a:lnTo>
                    <a:pt x="313" y="38"/>
                  </a:lnTo>
                  <a:lnTo>
                    <a:pt x="315" y="38"/>
                  </a:lnTo>
                  <a:lnTo>
                    <a:pt x="316" y="38"/>
                  </a:lnTo>
                  <a:lnTo>
                    <a:pt x="317" y="38"/>
                  </a:lnTo>
                  <a:lnTo>
                    <a:pt x="319" y="38"/>
                  </a:lnTo>
                  <a:lnTo>
                    <a:pt x="320" y="38"/>
                  </a:lnTo>
                  <a:lnTo>
                    <a:pt x="322" y="38"/>
                  </a:lnTo>
                  <a:lnTo>
                    <a:pt x="323" y="38"/>
                  </a:lnTo>
                  <a:lnTo>
                    <a:pt x="324" y="38"/>
                  </a:lnTo>
                  <a:lnTo>
                    <a:pt x="325" y="39"/>
                  </a:lnTo>
                  <a:lnTo>
                    <a:pt x="327" y="39"/>
                  </a:lnTo>
                  <a:lnTo>
                    <a:pt x="328" y="39"/>
                  </a:lnTo>
                  <a:lnTo>
                    <a:pt x="330" y="39"/>
                  </a:lnTo>
                  <a:lnTo>
                    <a:pt x="332" y="40"/>
                  </a:lnTo>
                  <a:lnTo>
                    <a:pt x="335" y="40"/>
                  </a:lnTo>
                  <a:lnTo>
                    <a:pt x="336" y="41"/>
                  </a:lnTo>
                  <a:lnTo>
                    <a:pt x="338" y="41"/>
                  </a:lnTo>
                  <a:lnTo>
                    <a:pt x="339" y="41"/>
                  </a:lnTo>
                  <a:lnTo>
                    <a:pt x="340" y="42"/>
                  </a:lnTo>
                  <a:lnTo>
                    <a:pt x="343" y="43"/>
                  </a:lnTo>
                  <a:lnTo>
                    <a:pt x="345" y="43"/>
                  </a:lnTo>
                  <a:lnTo>
                    <a:pt x="348" y="44"/>
                  </a:lnTo>
                  <a:lnTo>
                    <a:pt x="350" y="45"/>
                  </a:lnTo>
                  <a:lnTo>
                    <a:pt x="353" y="46"/>
                  </a:lnTo>
                  <a:lnTo>
                    <a:pt x="355" y="46"/>
                  </a:lnTo>
                  <a:lnTo>
                    <a:pt x="357" y="46"/>
                  </a:lnTo>
                  <a:lnTo>
                    <a:pt x="360" y="47"/>
                  </a:lnTo>
                  <a:lnTo>
                    <a:pt x="362" y="47"/>
                  </a:lnTo>
                  <a:lnTo>
                    <a:pt x="364" y="47"/>
                  </a:lnTo>
                  <a:lnTo>
                    <a:pt x="366" y="47"/>
                  </a:lnTo>
                  <a:lnTo>
                    <a:pt x="368" y="47"/>
                  </a:lnTo>
                  <a:lnTo>
                    <a:pt x="370" y="47"/>
                  </a:lnTo>
                  <a:lnTo>
                    <a:pt x="371" y="47"/>
                  </a:lnTo>
                  <a:lnTo>
                    <a:pt x="373" y="47"/>
                  </a:lnTo>
                  <a:lnTo>
                    <a:pt x="375" y="47"/>
                  </a:lnTo>
                  <a:lnTo>
                    <a:pt x="377" y="47"/>
                  </a:lnTo>
                  <a:lnTo>
                    <a:pt x="379" y="46"/>
                  </a:lnTo>
                  <a:lnTo>
                    <a:pt x="380" y="46"/>
                  </a:lnTo>
                  <a:lnTo>
                    <a:pt x="382" y="46"/>
                  </a:lnTo>
                  <a:lnTo>
                    <a:pt x="384" y="46"/>
                  </a:lnTo>
                  <a:lnTo>
                    <a:pt x="386" y="46"/>
                  </a:lnTo>
                  <a:lnTo>
                    <a:pt x="388" y="45"/>
                  </a:lnTo>
                  <a:lnTo>
                    <a:pt x="390" y="45"/>
                  </a:lnTo>
                  <a:lnTo>
                    <a:pt x="393" y="45"/>
                  </a:lnTo>
                  <a:lnTo>
                    <a:pt x="395" y="45"/>
                  </a:lnTo>
                  <a:lnTo>
                    <a:pt x="397" y="45"/>
                  </a:lnTo>
                  <a:lnTo>
                    <a:pt x="399" y="46"/>
                  </a:lnTo>
                  <a:lnTo>
                    <a:pt x="401" y="46"/>
                  </a:lnTo>
                  <a:lnTo>
                    <a:pt x="404" y="47"/>
                  </a:lnTo>
                  <a:lnTo>
                    <a:pt x="406" y="49"/>
                  </a:lnTo>
                  <a:lnTo>
                    <a:pt x="407" y="49"/>
                  </a:lnTo>
                  <a:lnTo>
                    <a:pt x="408" y="50"/>
                  </a:lnTo>
                  <a:lnTo>
                    <a:pt x="409" y="51"/>
                  </a:lnTo>
                  <a:lnTo>
                    <a:pt x="411" y="52"/>
                  </a:lnTo>
                  <a:lnTo>
                    <a:pt x="412" y="53"/>
                  </a:lnTo>
                  <a:lnTo>
                    <a:pt x="414" y="55"/>
                  </a:lnTo>
                  <a:lnTo>
                    <a:pt x="415" y="56"/>
                  </a:lnTo>
                  <a:lnTo>
                    <a:pt x="417" y="58"/>
                  </a:lnTo>
                  <a:lnTo>
                    <a:pt x="418" y="59"/>
                  </a:lnTo>
                  <a:lnTo>
                    <a:pt x="420" y="61"/>
                  </a:lnTo>
                  <a:lnTo>
                    <a:pt x="421" y="63"/>
                  </a:lnTo>
                  <a:lnTo>
                    <a:pt x="423" y="65"/>
                  </a:lnTo>
                  <a:lnTo>
                    <a:pt x="424" y="66"/>
                  </a:lnTo>
                  <a:lnTo>
                    <a:pt x="425" y="68"/>
                  </a:lnTo>
                  <a:lnTo>
                    <a:pt x="426" y="69"/>
                  </a:lnTo>
                  <a:lnTo>
                    <a:pt x="427" y="71"/>
                  </a:lnTo>
                  <a:lnTo>
                    <a:pt x="427" y="72"/>
                  </a:lnTo>
                  <a:lnTo>
                    <a:pt x="428" y="75"/>
                  </a:lnTo>
                  <a:lnTo>
                    <a:pt x="429" y="77"/>
                  </a:lnTo>
                  <a:lnTo>
                    <a:pt x="430" y="79"/>
                  </a:lnTo>
                  <a:lnTo>
                    <a:pt x="430" y="81"/>
                  </a:lnTo>
                  <a:lnTo>
                    <a:pt x="431" y="83"/>
                  </a:lnTo>
                  <a:lnTo>
                    <a:pt x="431" y="85"/>
                  </a:lnTo>
                  <a:lnTo>
                    <a:pt x="431" y="87"/>
                  </a:lnTo>
                  <a:lnTo>
                    <a:pt x="432" y="89"/>
                  </a:lnTo>
                  <a:lnTo>
                    <a:pt x="432" y="92"/>
                  </a:lnTo>
                  <a:lnTo>
                    <a:pt x="432" y="94"/>
                  </a:lnTo>
                  <a:lnTo>
                    <a:pt x="433" y="97"/>
                  </a:lnTo>
                  <a:lnTo>
                    <a:pt x="433" y="100"/>
                  </a:lnTo>
                  <a:lnTo>
                    <a:pt x="433" y="102"/>
                  </a:lnTo>
                  <a:lnTo>
                    <a:pt x="433" y="103"/>
                  </a:lnTo>
                  <a:lnTo>
                    <a:pt x="433" y="105"/>
                  </a:lnTo>
                  <a:lnTo>
                    <a:pt x="433" y="106"/>
                  </a:lnTo>
                  <a:lnTo>
                    <a:pt x="433" y="108"/>
                  </a:lnTo>
                  <a:lnTo>
                    <a:pt x="433" y="109"/>
                  </a:lnTo>
                  <a:lnTo>
                    <a:pt x="433" y="110"/>
                  </a:lnTo>
                  <a:lnTo>
                    <a:pt x="433" y="112"/>
                  </a:lnTo>
                  <a:lnTo>
                    <a:pt x="433" y="113"/>
                  </a:lnTo>
                  <a:lnTo>
                    <a:pt x="433" y="115"/>
                  </a:lnTo>
                  <a:lnTo>
                    <a:pt x="433" y="116"/>
                  </a:lnTo>
                  <a:lnTo>
                    <a:pt x="433" y="117"/>
                  </a:lnTo>
                  <a:lnTo>
                    <a:pt x="433" y="119"/>
                  </a:lnTo>
                  <a:lnTo>
                    <a:pt x="433" y="120"/>
                  </a:lnTo>
                  <a:lnTo>
                    <a:pt x="433" y="122"/>
                  </a:lnTo>
                  <a:lnTo>
                    <a:pt x="433" y="123"/>
                  </a:lnTo>
                  <a:lnTo>
                    <a:pt x="433" y="125"/>
                  </a:lnTo>
                  <a:lnTo>
                    <a:pt x="433" y="126"/>
                  </a:lnTo>
                  <a:lnTo>
                    <a:pt x="433" y="128"/>
                  </a:lnTo>
                  <a:lnTo>
                    <a:pt x="433" y="129"/>
                  </a:lnTo>
                  <a:lnTo>
                    <a:pt x="433" y="131"/>
                  </a:lnTo>
                  <a:lnTo>
                    <a:pt x="433" y="132"/>
                  </a:lnTo>
                  <a:lnTo>
                    <a:pt x="433" y="133"/>
                  </a:lnTo>
                  <a:lnTo>
                    <a:pt x="433" y="135"/>
                  </a:lnTo>
                  <a:lnTo>
                    <a:pt x="433" y="137"/>
                  </a:lnTo>
                  <a:lnTo>
                    <a:pt x="433" y="138"/>
                  </a:lnTo>
                  <a:lnTo>
                    <a:pt x="433" y="140"/>
                  </a:lnTo>
                  <a:lnTo>
                    <a:pt x="433" y="141"/>
                  </a:lnTo>
                  <a:lnTo>
                    <a:pt x="433" y="143"/>
                  </a:lnTo>
                  <a:lnTo>
                    <a:pt x="432" y="145"/>
                  </a:lnTo>
                  <a:lnTo>
                    <a:pt x="432" y="148"/>
                  </a:lnTo>
                  <a:lnTo>
                    <a:pt x="432" y="150"/>
                  </a:lnTo>
                  <a:lnTo>
                    <a:pt x="432" y="153"/>
                  </a:lnTo>
                  <a:lnTo>
                    <a:pt x="432" y="154"/>
                  </a:lnTo>
                  <a:lnTo>
                    <a:pt x="432" y="157"/>
                  </a:lnTo>
                  <a:lnTo>
                    <a:pt x="432" y="159"/>
                  </a:lnTo>
                  <a:lnTo>
                    <a:pt x="432" y="162"/>
                  </a:lnTo>
                  <a:lnTo>
                    <a:pt x="431" y="164"/>
                  </a:lnTo>
                  <a:lnTo>
                    <a:pt x="431" y="167"/>
                  </a:lnTo>
                  <a:lnTo>
                    <a:pt x="431" y="169"/>
                  </a:lnTo>
                  <a:lnTo>
                    <a:pt x="431" y="172"/>
                  </a:lnTo>
                  <a:lnTo>
                    <a:pt x="431" y="174"/>
                  </a:lnTo>
                  <a:lnTo>
                    <a:pt x="431" y="177"/>
                  </a:lnTo>
                  <a:lnTo>
                    <a:pt x="431" y="179"/>
                  </a:lnTo>
                  <a:lnTo>
                    <a:pt x="432" y="182"/>
                  </a:lnTo>
                  <a:lnTo>
                    <a:pt x="432" y="184"/>
                  </a:lnTo>
                  <a:lnTo>
                    <a:pt x="432" y="187"/>
                  </a:lnTo>
                  <a:lnTo>
                    <a:pt x="432" y="189"/>
                  </a:lnTo>
                  <a:lnTo>
                    <a:pt x="432" y="192"/>
                  </a:lnTo>
                  <a:lnTo>
                    <a:pt x="432" y="194"/>
                  </a:lnTo>
                  <a:lnTo>
                    <a:pt x="432" y="197"/>
                  </a:lnTo>
                  <a:lnTo>
                    <a:pt x="432" y="200"/>
                  </a:lnTo>
                  <a:lnTo>
                    <a:pt x="432" y="202"/>
                  </a:lnTo>
                  <a:lnTo>
                    <a:pt x="432" y="205"/>
                  </a:lnTo>
                  <a:lnTo>
                    <a:pt x="432" y="207"/>
                  </a:lnTo>
                  <a:lnTo>
                    <a:pt x="433" y="210"/>
                  </a:lnTo>
                  <a:lnTo>
                    <a:pt x="433" y="213"/>
                  </a:lnTo>
                  <a:lnTo>
                    <a:pt x="433" y="215"/>
                  </a:lnTo>
                  <a:lnTo>
                    <a:pt x="434" y="218"/>
                  </a:lnTo>
                  <a:lnTo>
                    <a:pt x="434" y="220"/>
                  </a:lnTo>
                  <a:lnTo>
                    <a:pt x="434" y="223"/>
                  </a:lnTo>
                  <a:lnTo>
                    <a:pt x="435" y="226"/>
                  </a:lnTo>
                  <a:lnTo>
                    <a:pt x="435" y="228"/>
                  </a:lnTo>
                  <a:lnTo>
                    <a:pt x="436" y="231"/>
                  </a:lnTo>
                  <a:lnTo>
                    <a:pt x="436" y="233"/>
                  </a:lnTo>
                  <a:lnTo>
                    <a:pt x="436" y="236"/>
                  </a:lnTo>
                  <a:lnTo>
                    <a:pt x="437" y="239"/>
                  </a:lnTo>
                  <a:lnTo>
                    <a:pt x="437" y="242"/>
                  </a:lnTo>
                  <a:lnTo>
                    <a:pt x="438" y="244"/>
                  </a:lnTo>
                  <a:lnTo>
                    <a:pt x="439" y="246"/>
                  </a:lnTo>
                  <a:lnTo>
                    <a:pt x="439" y="249"/>
                  </a:lnTo>
                  <a:lnTo>
                    <a:pt x="440" y="252"/>
                  </a:lnTo>
                  <a:lnTo>
                    <a:pt x="441" y="255"/>
                  </a:lnTo>
                  <a:lnTo>
                    <a:pt x="442" y="257"/>
                  </a:lnTo>
                  <a:lnTo>
                    <a:pt x="443" y="260"/>
                  </a:lnTo>
                  <a:lnTo>
                    <a:pt x="444" y="262"/>
                  </a:lnTo>
                  <a:lnTo>
                    <a:pt x="445" y="265"/>
                  </a:lnTo>
                  <a:lnTo>
                    <a:pt x="446" y="267"/>
                  </a:lnTo>
                  <a:lnTo>
                    <a:pt x="447" y="269"/>
                  </a:lnTo>
                  <a:lnTo>
                    <a:pt x="448" y="272"/>
                  </a:lnTo>
                  <a:lnTo>
                    <a:pt x="449" y="275"/>
                  </a:lnTo>
                  <a:lnTo>
                    <a:pt x="450" y="277"/>
                  </a:lnTo>
                  <a:lnTo>
                    <a:pt x="451" y="279"/>
                  </a:lnTo>
                  <a:lnTo>
                    <a:pt x="453" y="282"/>
                  </a:lnTo>
                  <a:lnTo>
                    <a:pt x="454" y="285"/>
                  </a:lnTo>
                  <a:lnTo>
                    <a:pt x="456" y="287"/>
                  </a:lnTo>
                  <a:lnTo>
                    <a:pt x="457" y="289"/>
                  </a:lnTo>
                  <a:lnTo>
                    <a:pt x="459" y="292"/>
                  </a:lnTo>
                  <a:lnTo>
                    <a:pt x="460" y="294"/>
                  </a:lnTo>
                  <a:lnTo>
                    <a:pt x="462" y="297"/>
                  </a:lnTo>
                  <a:lnTo>
                    <a:pt x="464" y="299"/>
                  </a:lnTo>
                  <a:lnTo>
                    <a:pt x="465" y="302"/>
                  </a:lnTo>
                  <a:lnTo>
                    <a:pt x="467" y="304"/>
                  </a:lnTo>
                  <a:lnTo>
                    <a:pt x="469" y="306"/>
                  </a:lnTo>
                  <a:lnTo>
                    <a:pt x="470" y="308"/>
                  </a:lnTo>
                  <a:lnTo>
                    <a:pt x="471" y="309"/>
                  </a:lnTo>
                  <a:lnTo>
                    <a:pt x="473" y="312"/>
                  </a:lnTo>
                  <a:lnTo>
                    <a:pt x="474" y="314"/>
                  </a:lnTo>
                  <a:lnTo>
                    <a:pt x="475" y="316"/>
                  </a:lnTo>
                  <a:lnTo>
                    <a:pt x="477" y="317"/>
                  </a:lnTo>
                  <a:lnTo>
                    <a:pt x="478" y="320"/>
                  </a:lnTo>
                  <a:lnTo>
                    <a:pt x="479" y="322"/>
                  </a:lnTo>
                  <a:lnTo>
                    <a:pt x="480" y="324"/>
                  </a:lnTo>
                  <a:lnTo>
                    <a:pt x="481" y="326"/>
                  </a:lnTo>
                  <a:lnTo>
                    <a:pt x="483" y="328"/>
                  </a:lnTo>
                  <a:lnTo>
                    <a:pt x="484" y="330"/>
                  </a:lnTo>
                  <a:lnTo>
                    <a:pt x="485" y="332"/>
                  </a:lnTo>
                  <a:lnTo>
                    <a:pt x="486" y="335"/>
                  </a:lnTo>
                  <a:lnTo>
                    <a:pt x="487" y="337"/>
                  </a:lnTo>
                  <a:lnTo>
                    <a:pt x="488" y="339"/>
                  </a:lnTo>
                  <a:lnTo>
                    <a:pt x="489" y="341"/>
                  </a:lnTo>
                  <a:lnTo>
                    <a:pt x="490" y="343"/>
                  </a:lnTo>
                  <a:lnTo>
                    <a:pt x="491" y="346"/>
                  </a:lnTo>
                  <a:lnTo>
                    <a:pt x="492" y="348"/>
                  </a:lnTo>
                  <a:lnTo>
                    <a:pt x="492" y="350"/>
                  </a:lnTo>
                  <a:lnTo>
                    <a:pt x="493" y="352"/>
                  </a:lnTo>
                  <a:lnTo>
                    <a:pt x="494" y="355"/>
                  </a:lnTo>
                  <a:lnTo>
                    <a:pt x="494" y="357"/>
                  </a:lnTo>
                  <a:lnTo>
                    <a:pt x="495" y="360"/>
                  </a:lnTo>
                  <a:lnTo>
                    <a:pt x="496" y="362"/>
                  </a:lnTo>
                  <a:lnTo>
                    <a:pt x="497" y="364"/>
                  </a:lnTo>
                  <a:lnTo>
                    <a:pt x="497" y="366"/>
                  </a:lnTo>
                  <a:lnTo>
                    <a:pt x="498" y="369"/>
                  </a:lnTo>
                  <a:lnTo>
                    <a:pt x="498" y="371"/>
                  </a:lnTo>
                  <a:lnTo>
                    <a:pt x="499" y="374"/>
                  </a:lnTo>
                  <a:lnTo>
                    <a:pt x="499" y="376"/>
                  </a:lnTo>
                  <a:lnTo>
                    <a:pt x="500" y="378"/>
                  </a:lnTo>
                  <a:lnTo>
                    <a:pt x="500" y="380"/>
                  </a:lnTo>
                  <a:lnTo>
                    <a:pt x="500" y="383"/>
                  </a:lnTo>
                  <a:lnTo>
                    <a:pt x="501" y="385"/>
                  </a:lnTo>
                  <a:lnTo>
                    <a:pt x="501" y="388"/>
                  </a:lnTo>
                  <a:lnTo>
                    <a:pt x="501" y="390"/>
                  </a:lnTo>
                  <a:lnTo>
                    <a:pt x="502" y="393"/>
                  </a:lnTo>
                  <a:lnTo>
                    <a:pt x="502" y="394"/>
                  </a:lnTo>
                  <a:lnTo>
                    <a:pt x="502" y="397"/>
                  </a:lnTo>
                  <a:lnTo>
                    <a:pt x="502" y="399"/>
                  </a:lnTo>
                  <a:lnTo>
                    <a:pt x="502" y="402"/>
                  </a:lnTo>
                  <a:lnTo>
                    <a:pt x="502" y="404"/>
                  </a:lnTo>
                  <a:lnTo>
                    <a:pt x="502" y="406"/>
                  </a:lnTo>
                  <a:lnTo>
                    <a:pt x="502" y="409"/>
                  </a:lnTo>
                  <a:lnTo>
                    <a:pt x="502" y="411"/>
                  </a:lnTo>
                  <a:lnTo>
                    <a:pt x="502" y="414"/>
                  </a:lnTo>
                  <a:lnTo>
                    <a:pt x="502" y="416"/>
                  </a:lnTo>
                  <a:lnTo>
                    <a:pt x="502" y="418"/>
                  </a:lnTo>
                  <a:lnTo>
                    <a:pt x="502" y="420"/>
                  </a:lnTo>
                  <a:lnTo>
                    <a:pt x="502" y="422"/>
                  </a:lnTo>
                  <a:lnTo>
                    <a:pt x="501" y="425"/>
                  </a:lnTo>
                  <a:lnTo>
                    <a:pt x="501" y="427"/>
                  </a:lnTo>
                  <a:lnTo>
                    <a:pt x="501" y="430"/>
                  </a:lnTo>
                  <a:lnTo>
                    <a:pt x="500" y="432"/>
                  </a:lnTo>
                  <a:lnTo>
                    <a:pt x="500" y="434"/>
                  </a:lnTo>
                  <a:lnTo>
                    <a:pt x="500" y="436"/>
                  </a:lnTo>
                  <a:lnTo>
                    <a:pt x="499" y="439"/>
                  </a:lnTo>
                  <a:lnTo>
                    <a:pt x="498" y="441"/>
                  </a:lnTo>
                  <a:lnTo>
                    <a:pt x="498" y="443"/>
                  </a:lnTo>
                  <a:lnTo>
                    <a:pt x="498" y="445"/>
                  </a:lnTo>
                  <a:lnTo>
                    <a:pt x="497" y="448"/>
                  </a:lnTo>
                  <a:lnTo>
                    <a:pt x="496" y="451"/>
                  </a:lnTo>
                  <a:lnTo>
                    <a:pt x="495" y="454"/>
                  </a:lnTo>
                  <a:lnTo>
                    <a:pt x="493" y="457"/>
                  </a:lnTo>
                  <a:lnTo>
                    <a:pt x="492" y="460"/>
                  </a:lnTo>
                  <a:lnTo>
                    <a:pt x="490" y="463"/>
                  </a:lnTo>
                  <a:lnTo>
                    <a:pt x="489" y="466"/>
                  </a:lnTo>
                  <a:lnTo>
                    <a:pt x="487" y="469"/>
                  </a:lnTo>
                  <a:lnTo>
                    <a:pt x="485" y="472"/>
                  </a:lnTo>
                  <a:lnTo>
                    <a:pt x="483" y="475"/>
                  </a:lnTo>
                  <a:lnTo>
                    <a:pt x="481" y="478"/>
                  </a:lnTo>
                  <a:lnTo>
                    <a:pt x="479" y="480"/>
                  </a:lnTo>
                  <a:lnTo>
                    <a:pt x="477" y="483"/>
                  </a:lnTo>
                  <a:lnTo>
                    <a:pt x="474" y="485"/>
                  </a:lnTo>
                  <a:lnTo>
                    <a:pt x="472" y="488"/>
                  </a:lnTo>
                  <a:lnTo>
                    <a:pt x="470" y="490"/>
                  </a:lnTo>
                  <a:lnTo>
                    <a:pt x="467" y="493"/>
                  </a:lnTo>
                  <a:lnTo>
                    <a:pt x="464" y="495"/>
                  </a:lnTo>
                  <a:lnTo>
                    <a:pt x="462" y="497"/>
                  </a:lnTo>
                  <a:lnTo>
                    <a:pt x="459" y="500"/>
                  </a:lnTo>
                  <a:lnTo>
                    <a:pt x="456" y="501"/>
                  </a:lnTo>
                  <a:lnTo>
                    <a:pt x="454" y="503"/>
                  </a:lnTo>
                  <a:lnTo>
                    <a:pt x="451" y="506"/>
                  </a:lnTo>
                  <a:lnTo>
                    <a:pt x="448" y="508"/>
                  </a:lnTo>
                  <a:lnTo>
                    <a:pt x="445" y="510"/>
                  </a:lnTo>
                  <a:lnTo>
                    <a:pt x="442" y="511"/>
                  </a:lnTo>
                  <a:lnTo>
                    <a:pt x="439" y="513"/>
                  </a:lnTo>
                  <a:lnTo>
                    <a:pt x="436" y="514"/>
                  </a:lnTo>
                  <a:lnTo>
                    <a:pt x="433" y="516"/>
                  </a:lnTo>
                  <a:lnTo>
                    <a:pt x="429" y="518"/>
                  </a:lnTo>
                  <a:lnTo>
                    <a:pt x="426" y="519"/>
                  </a:lnTo>
                  <a:lnTo>
                    <a:pt x="423" y="520"/>
                  </a:lnTo>
                  <a:lnTo>
                    <a:pt x="420" y="522"/>
                  </a:lnTo>
                  <a:lnTo>
                    <a:pt x="417" y="523"/>
                  </a:lnTo>
                  <a:lnTo>
                    <a:pt x="414" y="524"/>
                  </a:lnTo>
                  <a:lnTo>
                    <a:pt x="410" y="524"/>
                  </a:lnTo>
                  <a:lnTo>
                    <a:pt x="407" y="525"/>
                  </a:lnTo>
                  <a:lnTo>
                    <a:pt x="404" y="526"/>
                  </a:lnTo>
                  <a:lnTo>
                    <a:pt x="401" y="527"/>
                  </a:lnTo>
                  <a:lnTo>
                    <a:pt x="397" y="527"/>
                  </a:lnTo>
                  <a:lnTo>
                    <a:pt x="394" y="528"/>
                  </a:lnTo>
                  <a:lnTo>
                    <a:pt x="391" y="528"/>
                  </a:lnTo>
                  <a:lnTo>
                    <a:pt x="388" y="529"/>
                  </a:lnTo>
                  <a:lnTo>
                    <a:pt x="384" y="529"/>
                  </a:lnTo>
                  <a:lnTo>
                    <a:pt x="381" y="529"/>
                  </a:lnTo>
                  <a:lnTo>
                    <a:pt x="378" y="529"/>
                  </a:lnTo>
                  <a:lnTo>
                    <a:pt x="375" y="529"/>
                  </a:lnTo>
                  <a:lnTo>
                    <a:pt x="372" y="529"/>
                  </a:lnTo>
                  <a:lnTo>
                    <a:pt x="369" y="529"/>
                  </a:lnTo>
                  <a:lnTo>
                    <a:pt x="366" y="529"/>
                  </a:lnTo>
                  <a:lnTo>
                    <a:pt x="363" y="528"/>
                  </a:lnTo>
                  <a:lnTo>
                    <a:pt x="360" y="527"/>
                  </a:lnTo>
                  <a:lnTo>
                    <a:pt x="357" y="527"/>
                  </a:lnTo>
                  <a:lnTo>
                    <a:pt x="354" y="526"/>
                  </a:lnTo>
                  <a:lnTo>
                    <a:pt x="351" y="525"/>
                  </a:lnTo>
                  <a:lnTo>
                    <a:pt x="349" y="524"/>
                  </a:lnTo>
                  <a:lnTo>
                    <a:pt x="347" y="523"/>
                  </a:lnTo>
                  <a:lnTo>
                    <a:pt x="344" y="522"/>
                  </a:lnTo>
                  <a:lnTo>
                    <a:pt x="341" y="521"/>
                  </a:lnTo>
                  <a:lnTo>
                    <a:pt x="338" y="519"/>
                  </a:lnTo>
                  <a:lnTo>
                    <a:pt x="336" y="518"/>
                  </a:lnTo>
                  <a:lnTo>
                    <a:pt x="334" y="516"/>
                  </a:lnTo>
                  <a:lnTo>
                    <a:pt x="332" y="515"/>
                  </a:lnTo>
                  <a:lnTo>
                    <a:pt x="330" y="513"/>
                  </a:lnTo>
                  <a:lnTo>
                    <a:pt x="328" y="511"/>
                  </a:lnTo>
                  <a:lnTo>
                    <a:pt x="326" y="513"/>
                  </a:lnTo>
                  <a:lnTo>
                    <a:pt x="324" y="514"/>
                  </a:lnTo>
                  <a:lnTo>
                    <a:pt x="322" y="516"/>
                  </a:lnTo>
                  <a:lnTo>
                    <a:pt x="321" y="517"/>
                  </a:lnTo>
                  <a:lnTo>
                    <a:pt x="319" y="519"/>
                  </a:lnTo>
                  <a:lnTo>
                    <a:pt x="317" y="521"/>
                  </a:lnTo>
                  <a:lnTo>
                    <a:pt x="315" y="522"/>
                  </a:lnTo>
                  <a:lnTo>
                    <a:pt x="313" y="524"/>
                  </a:lnTo>
                  <a:lnTo>
                    <a:pt x="311" y="525"/>
                  </a:lnTo>
                  <a:lnTo>
                    <a:pt x="310" y="526"/>
                  </a:lnTo>
                  <a:lnTo>
                    <a:pt x="308" y="528"/>
                  </a:lnTo>
                  <a:lnTo>
                    <a:pt x="306" y="530"/>
                  </a:lnTo>
                  <a:lnTo>
                    <a:pt x="304" y="531"/>
                  </a:lnTo>
                  <a:lnTo>
                    <a:pt x="302" y="533"/>
                  </a:lnTo>
                  <a:lnTo>
                    <a:pt x="300" y="534"/>
                  </a:lnTo>
                  <a:lnTo>
                    <a:pt x="299" y="536"/>
                  </a:lnTo>
                  <a:lnTo>
                    <a:pt x="302" y="539"/>
                  </a:lnTo>
                  <a:lnTo>
                    <a:pt x="305" y="542"/>
                  </a:lnTo>
                  <a:lnTo>
                    <a:pt x="309" y="544"/>
                  </a:lnTo>
                  <a:lnTo>
                    <a:pt x="312" y="547"/>
                  </a:lnTo>
                  <a:lnTo>
                    <a:pt x="316" y="549"/>
                  </a:lnTo>
                  <a:lnTo>
                    <a:pt x="319" y="552"/>
                  </a:lnTo>
                  <a:lnTo>
                    <a:pt x="323" y="554"/>
                  </a:lnTo>
                  <a:lnTo>
                    <a:pt x="327" y="556"/>
                  </a:lnTo>
                  <a:lnTo>
                    <a:pt x="331" y="557"/>
                  </a:lnTo>
                  <a:lnTo>
                    <a:pt x="335" y="559"/>
                  </a:lnTo>
                  <a:lnTo>
                    <a:pt x="339" y="561"/>
                  </a:lnTo>
                  <a:lnTo>
                    <a:pt x="343" y="562"/>
                  </a:lnTo>
                  <a:lnTo>
                    <a:pt x="347" y="563"/>
                  </a:lnTo>
                  <a:lnTo>
                    <a:pt x="351" y="564"/>
                  </a:lnTo>
                  <a:lnTo>
                    <a:pt x="356" y="565"/>
                  </a:lnTo>
                  <a:lnTo>
                    <a:pt x="360" y="566"/>
                  </a:lnTo>
                  <a:lnTo>
                    <a:pt x="364" y="567"/>
                  </a:lnTo>
                  <a:lnTo>
                    <a:pt x="369" y="567"/>
                  </a:lnTo>
                  <a:lnTo>
                    <a:pt x="373" y="567"/>
                  </a:lnTo>
                  <a:lnTo>
                    <a:pt x="378" y="568"/>
                  </a:lnTo>
                  <a:lnTo>
                    <a:pt x="382" y="567"/>
                  </a:lnTo>
                  <a:lnTo>
                    <a:pt x="386" y="567"/>
                  </a:lnTo>
                  <a:lnTo>
                    <a:pt x="391" y="567"/>
                  </a:lnTo>
                  <a:lnTo>
                    <a:pt x="395" y="567"/>
                  </a:lnTo>
                  <a:lnTo>
                    <a:pt x="400" y="566"/>
                  </a:lnTo>
                  <a:lnTo>
                    <a:pt x="404" y="565"/>
                  </a:lnTo>
                  <a:lnTo>
                    <a:pt x="408" y="565"/>
                  </a:lnTo>
                  <a:lnTo>
                    <a:pt x="413" y="564"/>
                  </a:lnTo>
                  <a:lnTo>
                    <a:pt x="417" y="563"/>
                  </a:lnTo>
                  <a:lnTo>
                    <a:pt x="422" y="562"/>
                  </a:lnTo>
                  <a:lnTo>
                    <a:pt x="426" y="561"/>
                  </a:lnTo>
                  <a:lnTo>
                    <a:pt x="431" y="559"/>
                  </a:lnTo>
                  <a:lnTo>
                    <a:pt x="435" y="558"/>
                  </a:lnTo>
                  <a:lnTo>
                    <a:pt x="439" y="556"/>
                  </a:lnTo>
                  <a:lnTo>
                    <a:pt x="443" y="554"/>
                  </a:lnTo>
                  <a:lnTo>
                    <a:pt x="448" y="552"/>
                  </a:lnTo>
                  <a:lnTo>
                    <a:pt x="452" y="550"/>
                  </a:lnTo>
                  <a:lnTo>
                    <a:pt x="456" y="548"/>
                  </a:lnTo>
                  <a:lnTo>
                    <a:pt x="460" y="546"/>
                  </a:lnTo>
                  <a:lnTo>
                    <a:pt x="464" y="544"/>
                  </a:lnTo>
                  <a:lnTo>
                    <a:pt x="468" y="541"/>
                  </a:lnTo>
                  <a:lnTo>
                    <a:pt x="472" y="539"/>
                  </a:lnTo>
                  <a:lnTo>
                    <a:pt x="475" y="536"/>
                  </a:lnTo>
                  <a:lnTo>
                    <a:pt x="479" y="533"/>
                  </a:lnTo>
                  <a:lnTo>
                    <a:pt x="483" y="530"/>
                  </a:lnTo>
                  <a:lnTo>
                    <a:pt x="487" y="527"/>
                  </a:lnTo>
                  <a:lnTo>
                    <a:pt x="490" y="524"/>
                  </a:lnTo>
                  <a:lnTo>
                    <a:pt x="494" y="521"/>
                  </a:lnTo>
                  <a:lnTo>
                    <a:pt x="497" y="518"/>
                  </a:lnTo>
                  <a:lnTo>
                    <a:pt x="500" y="514"/>
                  </a:lnTo>
                  <a:lnTo>
                    <a:pt x="503" y="511"/>
                  </a:lnTo>
                  <a:lnTo>
                    <a:pt x="507" y="508"/>
                  </a:lnTo>
                  <a:lnTo>
                    <a:pt x="509" y="503"/>
                  </a:lnTo>
                  <a:lnTo>
                    <a:pt x="512" y="500"/>
                  </a:lnTo>
                  <a:lnTo>
                    <a:pt x="515" y="496"/>
                  </a:lnTo>
                  <a:lnTo>
                    <a:pt x="518" y="492"/>
                  </a:lnTo>
                  <a:lnTo>
                    <a:pt x="520" y="488"/>
                  </a:lnTo>
                  <a:lnTo>
                    <a:pt x="522" y="484"/>
                  </a:lnTo>
                  <a:lnTo>
                    <a:pt x="525" y="480"/>
                  </a:lnTo>
                  <a:lnTo>
                    <a:pt x="527" y="476"/>
                  </a:lnTo>
                  <a:lnTo>
                    <a:pt x="528" y="472"/>
                  </a:lnTo>
                  <a:lnTo>
                    <a:pt x="530" y="467"/>
                  </a:lnTo>
                  <a:lnTo>
                    <a:pt x="532" y="463"/>
                  </a:lnTo>
                  <a:lnTo>
                    <a:pt x="534" y="458"/>
                  </a:lnTo>
                  <a:lnTo>
                    <a:pt x="534" y="455"/>
                  </a:lnTo>
                  <a:lnTo>
                    <a:pt x="535" y="453"/>
                  </a:lnTo>
                  <a:lnTo>
                    <a:pt x="536" y="450"/>
                  </a:lnTo>
                  <a:lnTo>
                    <a:pt x="536" y="447"/>
                  </a:lnTo>
                  <a:lnTo>
                    <a:pt x="537" y="444"/>
                  </a:lnTo>
                  <a:lnTo>
                    <a:pt x="538" y="441"/>
                  </a:lnTo>
                  <a:lnTo>
                    <a:pt x="538" y="439"/>
                  </a:lnTo>
                  <a:lnTo>
                    <a:pt x="538" y="436"/>
                  </a:lnTo>
                  <a:lnTo>
                    <a:pt x="539" y="433"/>
                  </a:lnTo>
                  <a:lnTo>
                    <a:pt x="539" y="430"/>
                  </a:lnTo>
                  <a:lnTo>
                    <a:pt x="540" y="427"/>
                  </a:lnTo>
                  <a:lnTo>
                    <a:pt x="540" y="424"/>
                  </a:lnTo>
                  <a:lnTo>
                    <a:pt x="540" y="422"/>
                  </a:lnTo>
                  <a:lnTo>
                    <a:pt x="540" y="419"/>
                  </a:lnTo>
                  <a:lnTo>
                    <a:pt x="540" y="416"/>
                  </a:lnTo>
                  <a:lnTo>
                    <a:pt x="541" y="413"/>
                  </a:lnTo>
                  <a:lnTo>
                    <a:pt x="540" y="410"/>
                  </a:lnTo>
                  <a:lnTo>
                    <a:pt x="540" y="408"/>
                  </a:lnTo>
                  <a:lnTo>
                    <a:pt x="540" y="404"/>
                  </a:lnTo>
                  <a:lnTo>
                    <a:pt x="540" y="401"/>
                  </a:lnTo>
                  <a:lnTo>
                    <a:pt x="540" y="399"/>
                  </a:lnTo>
                  <a:lnTo>
                    <a:pt x="540" y="396"/>
                  </a:lnTo>
                  <a:lnTo>
                    <a:pt x="540" y="393"/>
                  </a:lnTo>
                  <a:lnTo>
                    <a:pt x="540" y="390"/>
                  </a:lnTo>
                  <a:lnTo>
                    <a:pt x="539" y="387"/>
                  </a:lnTo>
                  <a:lnTo>
                    <a:pt x="539" y="384"/>
                  </a:lnTo>
                  <a:lnTo>
                    <a:pt x="539" y="381"/>
                  </a:lnTo>
                  <a:lnTo>
                    <a:pt x="538" y="378"/>
                  </a:lnTo>
                  <a:lnTo>
                    <a:pt x="538" y="375"/>
                  </a:lnTo>
                  <a:lnTo>
                    <a:pt x="538" y="372"/>
                  </a:lnTo>
                  <a:lnTo>
                    <a:pt x="537" y="370"/>
                  </a:lnTo>
                  <a:lnTo>
                    <a:pt x="536" y="367"/>
                  </a:lnTo>
                  <a:lnTo>
                    <a:pt x="536" y="364"/>
                  </a:lnTo>
                  <a:lnTo>
                    <a:pt x="535" y="361"/>
                  </a:lnTo>
                  <a:lnTo>
                    <a:pt x="534" y="358"/>
                  </a:lnTo>
                  <a:lnTo>
                    <a:pt x="533" y="355"/>
                  </a:lnTo>
                  <a:lnTo>
                    <a:pt x="533" y="352"/>
                  </a:lnTo>
                  <a:lnTo>
                    <a:pt x="532" y="349"/>
                  </a:lnTo>
                  <a:lnTo>
                    <a:pt x="531" y="347"/>
                  </a:lnTo>
                  <a:lnTo>
                    <a:pt x="530" y="344"/>
                  </a:lnTo>
                  <a:lnTo>
                    <a:pt x="529" y="341"/>
                  </a:lnTo>
                  <a:lnTo>
                    <a:pt x="528" y="338"/>
                  </a:lnTo>
                  <a:lnTo>
                    <a:pt x="527" y="335"/>
                  </a:lnTo>
                  <a:lnTo>
                    <a:pt x="526" y="332"/>
                  </a:lnTo>
                  <a:lnTo>
                    <a:pt x="525" y="330"/>
                  </a:lnTo>
                  <a:lnTo>
                    <a:pt x="524" y="327"/>
                  </a:lnTo>
                  <a:lnTo>
                    <a:pt x="523" y="324"/>
                  </a:lnTo>
                  <a:lnTo>
                    <a:pt x="522" y="322"/>
                  </a:lnTo>
                  <a:lnTo>
                    <a:pt x="520" y="319"/>
                  </a:lnTo>
                  <a:lnTo>
                    <a:pt x="519" y="316"/>
                  </a:lnTo>
                  <a:lnTo>
                    <a:pt x="518" y="314"/>
                  </a:lnTo>
                  <a:lnTo>
                    <a:pt x="517" y="311"/>
                  </a:lnTo>
                  <a:lnTo>
                    <a:pt x="515" y="308"/>
                  </a:lnTo>
                  <a:lnTo>
                    <a:pt x="513" y="306"/>
                  </a:lnTo>
                  <a:lnTo>
                    <a:pt x="512" y="303"/>
                  </a:lnTo>
                  <a:lnTo>
                    <a:pt x="511" y="301"/>
                  </a:lnTo>
                  <a:lnTo>
                    <a:pt x="509" y="298"/>
                  </a:lnTo>
                  <a:lnTo>
                    <a:pt x="507" y="296"/>
                  </a:lnTo>
                  <a:lnTo>
                    <a:pt x="506" y="293"/>
                  </a:lnTo>
                  <a:lnTo>
                    <a:pt x="504" y="291"/>
                  </a:lnTo>
                  <a:lnTo>
                    <a:pt x="502" y="288"/>
                  </a:lnTo>
                  <a:lnTo>
                    <a:pt x="501" y="286"/>
                  </a:lnTo>
                  <a:lnTo>
                    <a:pt x="499" y="283"/>
                  </a:lnTo>
                  <a:lnTo>
                    <a:pt x="498" y="281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14422" name="Freeform 16"/>
            <p:cNvSpPr>
              <a:spLocks/>
            </p:cNvSpPr>
            <p:nvPr/>
          </p:nvSpPr>
          <p:spPr bwMode="auto">
            <a:xfrm>
              <a:off x="2188" y="3105"/>
              <a:ext cx="115" cy="55"/>
            </a:xfrm>
            <a:custGeom>
              <a:avLst/>
              <a:gdLst>
                <a:gd name="T0" fmla="*/ 17 w 115"/>
                <a:gd name="T1" fmla="*/ 49 h 55"/>
                <a:gd name="T2" fmla="*/ 21 w 115"/>
                <a:gd name="T3" fmla="*/ 46 h 55"/>
                <a:gd name="T4" fmla="*/ 25 w 115"/>
                <a:gd name="T5" fmla="*/ 44 h 55"/>
                <a:gd name="T6" fmla="*/ 29 w 115"/>
                <a:gd name="T7" fmla="*/ 42 h 55"/>
                <a:gd name="T8" fmla="*/ 33 w 115"/>
                <a:gd name="T9" fmla="*/ 41 h 55"/>
                <a:gd name="T10" fmla="*/ 36 w 115"/>
                <a:gd name="T11" fmla="*/ 39 h 55"/>
                <a:gd name="T12" fmla="*/ 40 w 115"/>
                <a:gd name="T13" fmla="*/ 38 h 55"/>
                <a:gd name="T14" fmla="*/ 43 w 115"/>
                <a:gd name="T15" fmla="*/ 38 h 55"/>
                <a:gd name="T16" fmla="*/ 47 w 115"/>
                <a:gd name="T17" fmla="*/ 38 h 55"/>
                <a:gd name="T18" fmla="*/ 49 w 115"/>
                <a:gd name="T19" fmla="*/ 37 h 55"/>
                <a:gd name="T20" fmla="*/ 52 w 115"/>
                <a:gd name="T21" fmla="*/ 37 h 55"/>
                <a:gd name="T22" fmla="*/ 56 w 115"/>
                <a:gd name="T23" fmla="*/ 37 h 55"/>
                <a:gd name="T24" fmla="*/ 59 w 115"/>
                <a:gd name="T25" fmla="*/ 38 h 55"/>
                <a:gd name="T26" fmla="*/ 64 w 115"/>
                <a:gd name="T27" fmla="*/ 39 h 55"/>
                <a:gd name="T28" fmla="*/ 69 w 115"/>
                <a:gd name="T29" fmla="*/ 41 h 55"/>
                <a:gd name="T30" fmla="*/ 72 w 115"/>
                <a:gd name="T31" fmla="*/ 43 h 55"/>
                <a:gd name="T32" fmla="*/ 76 w 115"/>
                <a:gd name="T33" fmla="*/ 45 h 55"/>
                <a:gd name="T34" fmla="*/ 79 w 115"/>
                <a:gd name="T35" fmla="*/ 47 h 55"/>
                <a:gd name="T36" fmla="*/ 82 w 115"/>
                <a:gd name="T37" fmla="*/ 49 h 55"/>
                <a:gd name="T38" fmla="*/ 84 w 115"/>
                <a:gd name="T39" fmla="*/ 51 h 55"/>
                <a:gd name="T40" fmla="*/ 86 w 115"/>
                <a:gd name="T41" fmla="*/ 53 h 55"/>
                <a:gd name="T42" fmla="*/ 87 w 115"/>
                <a:gd name="T43" fmla="*/ 55 h 55"/>
                <a:gd name="T44" fmla="*/ 114 w 115"/>
                <a:gd name="T45" fmla="*/ 28 h 55"/>
                <a:gd name="T46" fmla="*/ 112 w 115"/>
                <a:gd name="T47" fmla="*/ 26 h 55"/>
                <a:gd name="T48" fmla="*/ 110 w 115"/>
                <a:gd name="T49" fmla="*/ 24 h 55"/>
                <a:gd name="T50" fmla="*/ 107 w 115"/>
                <a:gd name="T51" fmla="*/ 21 h 55"/>
                <a:gd name="T52" fmla="*/ 103 w 115"/>
                <a:gd name="T53" fmla="*/ 19 h 55"/>
                <a:gd name="T54" fmla="*/ 100 w 115"/>
                <a:gd name="T55" fmla="*/ 17 h 55"/>
                <a:gd name="T56" fmla="*/ 98 w 115"/>
                <a:gd name="T57" fmla="*/ 15 h 55"/>
                <a:gd name="T58" fmla="*/ 95 w 115"/>
                <a:gd name="T59" fmla="*/ 13 h 55"/>
                <a:gd name="T60" fmla="*/ 92 w 115"/>
                <a:gd name="T61" fmla="*/ 12 h 55"/>
                <a:gd name="T62" fmla="*/ 89 w 115"/>
                <a:gd name="T63" fmla="*/ 10 h 55"/>
                <a:gd name="T64" fmla="*/ 85 w 115"/>
                <a:gd name="T65" fmla="*/ 8 h 55"/>
                <a:gd name="T66" fmla="*/ 82 w 115"/>
                <a:gd name="T67" fmla="*/ 7 h 55"/>
                <a:gd name="T68" fmla="*/ 78 w 115"/>
                <a:gd name="T69" fmla="*/ 5 h 55"/>
                <a:gd name="T70" fmla="*/ 74 w 115"/>
                <a:gd name="T71" fmla="*/ 3 h 55"/>
                <a:gd name="T72" fmla="*/ 70 w 115"/>
                <a:gd name="T73" fmla="*/ 2 h 55"/>
                <a:gd name="T74" fmla="*/ 66 w 115"/>
                <a:gd name="T75" fmla="*/ 1 h 55"/>
                <a:gd name="T76" fmla="*/ 61 w 115"/>
                <a:gd name="T77" fmla="*/ 0 h 55"/>
                <a:gd name="T78" fmla="*/ 56 w 115"/>
                <a:gd name="T79" fmla="*/ 0 h 55"/>
                <a:gd name="T80" fmla="*/ 51 w 115"/>
                <a:gd name="T81" fmla="*/ 0 h 55"/>
                <a:gd name="T82" fmla="*/ 46 w 115"/>
                <a:gd name="T83" fmla="*/ 0 h 55"/>
                <a:gd name="T84" fmla="*/ 41 w 115"/>
                <a:gd name="T85" fmla="*/ 0 h 55"/>
                <a:gd name="T86" fmla="*/ 36 w 115"/>
                <a:gd name="T87" fmla="*/ 0 h 55"/>
                <a:gd name="T88" fmla="*/ 30 w 115"/>
                <a:gd name="T89" fmla="*/ 1 h 55"/>
                <a:gd name="T90" fmla="*/ 25 w 115"/>
                <a:gd name="T91" fmla="*/ 2 h 55"/>
                <a:gd name="T92" fmla="*/ 19 w 115"/>
                <a:gd name="T93" fmla="*/ 4 h 55"/>
                <a:gd name="T94" fmla="*/ 13 w 115"/>
                <a:gd name="T95" fmla="*/ 6 h 55"/>
                <a:gd name="T96" fmla="*/ 8 w 115"/>
                <a:gd name="T97" fmla="*/ 9 h 55"/>
                <a:gd name="T98" fmla="*/ 2 w 115"/>
                <a:gd name="T99" fmla="*/ 12 h 55"/>
                <a:gd name="T100" fmla="*/ 0 w 115"/>
                <a:gd name="T101" fmla="*/ 14 h 55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w 115"/>
                <a:gd name="T154" fmla="*/ 0 h 55"/>
                <a:gd name="T155" fmla="*/ 115 w 115"/>
                <a:gd name="T156" fmla="*/ 55 h 55"/>
              </a:gdLst>
              <a:ahLst/>
              <a:cxnLst>
                <a:cxn ang="T102">
                  <a:pos x="T0" y="T1"/>
                </a:cxn>
                <a:cxn ang="T103">
                  <a:pos x="T2" y="T3"/>
                </a:cxn>
                <a:cxn ang="T104">
                  <a:pos x="T4" y="T5"/>
                </a:cxn>
                <a:cxn ang="T105">
                  <a:pos x="T6" y="T7"/>
                </a:cxn>
                <a:cxn ang="T106">
                  <a:pos x="T8" y="T9"/>
                </a:cxn>
                <a:cxn ang="T107">
                  <a:pos x="T10" y="T11"/>
                </a:cxn>
                <a:cxn ang="T108">
                  <a:pos x="T12" y="T13"/>
                </a:cxn>
                <a:cxn ang="T109">
                  <a:pos x="T14" y="T15"/>
                </a:cxn>
                <a:cxn ang="T110">
                  <a:pos x="T16" y="T17"/>
                </a:cxn>
                <a:cxn ang="T111">
                  <a:pos x="T18" y="T19"/>
                </a:cxn>
                <a:cxn ang="T112">
                  <a:pos x="T20" y="T21"/>
                </a:cxn>
                <a:cxn ang="T113">
                  <a:pos x="T22" y="T23"/>
                </a:cxn>
                <a:cxn ang="T114">
                  <a:pos x="T24" y="T25"/>
                </a:cxn>
                <a:cxn ang="T115">
                  <a:pos x="T26" y="T27"/>
                </a:cxn>
                <a:cxn ang="T116">
                  <a:pos x="T28" y="T29"/>
                </a:cxn>
                <a:cxn ang="T117">
                  <a:pos x="T30" y="T31"/>
                </a:cxn>
                <a:cxn ang="T118">
                  <a:pos x="T32" y="T33"/>
                </a:cxn>
                <a:cxn ang="T119">
                  <a:pos x="T34" y="T35"/>
                </a:cxn>
                <a:cxn ang="T120">
                  <a:pos x="T36" y="T37"/>
                </a:cxn>
                <a:cxn ang="T121">
                  <a:pos x="T38" y="T39"/>
                </a:cxn>
                <a:cxn ang="T122">
                  <a:pos x="T40" y="T41"/>
                </a:cxn>
                <a:cxn ang="T123">
                  <a:pos x="T42" y="T43"/>
                </a:cxn>
                <a:cxn ang="T124">
                  <a:pos x="T44" y="T45"/>
                </a:cxn>
                <a:cxn ang="T125">
                  <a:pos x="T46" y="T47"/>
                </a:cxn>
                <a:cxn ang="T126">
                  <a:pos x="T48" y="T49"/>
                </a:cxn>
                <a:cxn ang="T127">
                  <a:pos x="T50" y="T51"/>
                </a:cxn>
                <a:cxn ang="T128">
                  <a:pos x="T52" y="T53"/>
                </a:cxn>
                <a:cxn ang="T129">
                  <a:pos x="T54" y="T55"/>
                </a:cxn>
                <a:cxn ang="T130">
                  <a:pos x="T56" y="T57"/>
                </a:cxn>
                <a:cxn ang="T131">
                  <a:pos x="T58" y="T59"/>
                </a:cxn>
                <a:cxn ang="T132">
                  <a:pos x="T60" y="T61"/>
                </a:cxn>
                <a:cxn ang="T133">
                  <a:pos x="T62" y="T63"/>
                </a:cxn>
                <a:cxn ang="T134">
                  <a:pos x="T64" y="T65"/>
                </a:cxn>
                <a:cxn ang="T135">
                  <a:pos x="T66" y="T67"/>
                </a:cxn>
                <a:cxn ang="T136">
                  <a:pos x="T68" y="T69"/>
                </a:cxn>
                <a:cxn ang="T137">
                  <a:pos x="T70" y="T71"/>
                </a:cxn>
                <a:cxn ang="T138">
                  <a:pos x="T72" y="T73"/>
                </a:cxn>
                <a:cxn ang="T139">
                  <a:pos x="T74" y="T75"/>
                </a:cxn>
                <a:cxn ang="T140">
                  <a:pos x="T76" y="T77"/>
                </a:cxn>
                <a:cxn ang="T141">
                  <a:pos x="T78" y="T79"/>
                </a:cxn>
                <a:cxn ang="T142">
                  <a:pos x="T80" y="T81"/>
                </a:cxn>
                <a:cxn ang="T143">
                  <a:pos x="T82" y="T83"/>
                </a:cxn>
                <a:cxn ang="T144">
                  <a:pos x="T84" y="T85"/>
                </a:cxn>
                <a:cxn ang="T145">
                  <a:pos x="T86" y="T87"/>
                </a:cxn>
                <a:cxn ang="T146">
                  <a:pos x="T88" y="T89"/>
                </a:cxn>
                <a:cxn ang="T147">
                  <a:pos x="T90" y="T91"/>
                </a:cxn>
                <a:cxn ang="T148">
                  <a:pos x="T92" y="T93"/>
                </a:cxn>
                <a:cxn ang="T149">
                  <a:pos x="T94" y="T95"/>
                </a:cxn>
                <a:cxn ang="T150">
                  <a:pos x="T96" y="T97"/>
                </a:cxn>
                <a:cxn ang="T151">
                  <a:pos x="T98" y="T99"/>
                </a:cxn>
                <a:cxn ang="T152">
                  <a:pos x="T100" y="T101"/>
                </a:cxn>
              </a:cxnLst>
              <a:rect l="T153" t="T154" r="T155" b="T156"/>
              <a:pathLst>
                <a:path w="115" h="55">
                  <a:moveTo>
                    <a:pt x="0" y="14"/>
                  </a:moveTo>
                  <a:lnTo>
                    <a:pt x="17" y="49"/>
                  </a:lnTo>
                  <a:lnTo>
                    <a:pt x="19" y="47"/>
                  </a:lnTo>
                  <a:lnTo>
                    <a:pt x="21" y="46"/>
                  </a:lnTo>
                  <a:lnTo>
                    <a:pt x="23" y="45"/>
                  </a:lnTo>
                  <a:lnTo>
                    <a:pt x="25" y="44"/>
                  </a:lnTo>
                  <a:lnTo>
                    <a:pt x="26" y="43"/>
                  </a:lnTo>
                  <a:lnTo>
                    <a:pt x="29" y="42"/>
                  </a:lnTo>
                  <a:lnTo>
                    <a:pt x="30" y="41"/>
                  </a:lnTo>
                  <a:lnTo>
                    <a:pt x="33" y="41"/>
                  </a:lnTo>
                  <a:lnTo>
                    <a:pt x="34" y="40"/>
                  </a:lnTo>
                  <a:lnTo>
                    <a:pt x="36" y="39"/>
                  </a:lnTo>
                  <a:lnTo>
                    <a:pt x="38" y="39"/>
                  </a:lnTo>
                  <a:lnTo>
                    <a:pt x="40" y="38"/>
                  </a:lnTo>
                  <a:lnTo>
                    <a:pt x="41" y="38"/>
                  </a:lnTo>
                  <a:lnTo>
                    <a:pt x="43" y="38"/>
                  </a:lnTo>
                  <a:lnTo>
                    <a:pt x="44" y="38"/>
                  </a:lnTo>
                  <a:lnTo>
                    <a:pt x="47" y="38"/>
                  </a:lnTo>
                  <a:lnTo>
                    <a:pt x="48" y="37"/>
                  </a:lnTo>
                  <a:lnTo>
                    <a:pt x="49" y="37"/>
                  </a:lnTo>
                  <a:lnTo>
                    <a:pt x="51" y="37"/>
                  </a:lnTo>
                  <a:lnTo>
                    <a:pt x="52" y="37"/>
                  </a:lnTo>
                  <a:lnTo>
                    <a:pt x="54" y="37"/>
                  </a:lnTo>
                  <a:lnTo>
                    <a:pt x="56" y="37"/>
                  </a:lnTo>
                  <a:lnTo>
                    <a:pt x="57" y="37"/>
                  </a:lnTo>
                  <a:lnTo>
                    <a:pt x="59" y="38"/>
                  </a:lnTo>
                  <a:lnTo>
                    <a:pt x="61" y="38"/>
                  </a:lnTo>
                  <a:lnTo>
                    <a:pt x="64" y="39"/>
                  </a:lnTo>
                  <a:lnTo>
                    <a:pt x="66" y="40"/>
                  </a:lnTo>
                  <a:lnTo>
                    <a:pt x="69" y="41"/>
                  </a:lnTo>
                  <a:lnTo>
                    <a:pt x="71" y="41"/>
                  </a:lnTo>
                  <a:lnTo>
                    <a:pt x="72" y="43"/>
                  </a:lnTo>
                  <a:lnTo>
                    <a:pt x="74" y="43"/>
                  </a:lnTo>
                  <a:lnTo>
                    <a:pt x="76" y="45"/>
                  </a:lnTo>
                  <a:lnTo>
                    <a:pt x="77" y="46"/>
                  </a:lnTo>
                  <a:lnTo>
                    <a:pt x="79" y="47"/>
                  </a:lnTo>
                  <a:lnTo>
                    <a:pt x="80" y="48"/>
                  </a:lnTo>
                  <a:lnTo>
                    <a:pt x="82" y="49"/>
                  </a:lnTo>
                  <a:lnTo>
                    <a:pt x="83" y="50"/>
                  </a:lnTo>
                  <a:lnTo>
                    <a:pt x="84" y="51"/>
                  </a:lnTo>
                  <a:lnTo>
                    <a:pt x="85" y="52"/>
                  </a:lnTo>
                  <a:lnTo>
                    <a:pt x="86" y="53"/>
                  </a:lnTo>
                  <a:lnTo>
                    <a:pt x="86" y="54"/>
                  </a:lnTo>
                  <a:lnTo>
                    <a:pt x="87" y="55"/>
                  </a:lnTo>
                  <a:lnTo>
                    <a:pt x="115" y="28"/>
                  </a:lnTo>
                  <a:lnTo>
                    <a:pt x="114" y="28"/>
                  </a:lnTo>
                  <a:lnTo>
                    <a:pt x="114" y="27"/>
                  </a:lnTo>
                  <a:lnTo>
                    <a:pt x="112" y="26"/>
                  </a:lnTo>
                  <a:lnTo>
                    <a:pt x="111" y="25"/>
                  </a:lnTo>
                  <a:lnTo>
                    <a:pt x="110" y="24"/>
                  </a:lnTo>
                  <a:lnTo>
                    <a:pt x="108" y="23"/>
                  </a:lnTo>
                  <a:lnTo>
                    <a:pt x="107" y="21"/>
                  </a:lnTo>
                  <a:lnTo>
                    <a:pt x="105" y="20"/>
                  </a:lnTo>
                  <a:lnTo>
                    <a:pt x="103" y="19"/>
                  </a:lnTo>
                  <a:lnTo>
                    <a:pt x="102" y="18"/>
                  </a:lnTo>
                  <a:lnTo>
                    <a:pt x="100" y="17"/>
                  </a:lnTo>
                  <a:lnTo>
                    <a:pt x="99" y="16"/>
                  </a:lnTo>
                  <a:lnTo>
                    <a:pt x="98" y="15"/>
                  </a:lnTo>
                  <a:lnTo>
                    <a:pt x="97" y="14"/>
                  </a:lnTo>
                  <a:lnTo>
                    <a:pt x="95" y="13"/>
                  </a:lnTo>
                  <a:lnTo>
                    <a:pt x="94" y="13"/>
                  </a:lnTo>
                  <a:lnTo>
                    <a:pt x="92" y="12"/>
                  </a:lnTo>
                  <a:lnTo>
                    <a:pt x="90" y="11"/>
                  </a:lnTo>
                  <a:lnTo>
                    <a:pt x="89" y="10"/>
                  </a:lnTo>
                  <a:lnTo>
                    <a:pt x="87" y="9"/>
                  </a:lnTo>
                  <a:lnTo>
                    <a:pt x="85" y="8"/>
                  </a:lnTo>
                  <a:lnTo>
                    <a:pt x="84" y="8"/>
                  </a:lnTo>
                  <a:lnTo>
                    <a:pt x="82" y="7"/>
                  </a:lnTo>
                  <a:lnTo>
                    <a:pt x="80" y="6"/>
                  </a:lnTo>
                  <a:lnTo>
                    <a:pt x="78" y="5"/>
                  </a:lnTo>
                  <a:lnTo>
                    <a:pt x="76" y="4"/>
                  </a:lnTo>
                  <a:lnTo>
                    <a:pt x="74" y="3"/>
                  </a:lnTo>
                  <a:lnTo>
                    <a:pt x="72" y="3"/>
                  </a:lnTo>
                  <a:lnTo>
                    <a:pt x="70" y="2"/>
                  </a:lnTo>
                  <a:lnTo>
                    <a:pt x="67" y="2"/>
                  </a:lnTo>
                  <a:lnTo>
                    <a:pt x="66" y="1"/>
                  </a:lnTo>
                  <a:lnTo>
                    <a:pt x="63" y="1"/>
                  </a:lnTo>
                  <a:lnTo>
                    <a:pt x="61" y="0"/>
                  </a:lnTo>
                  <a:lnTo>
                    <a:pt x="58" y="0"/>
                  </a:lnTo>
                  <a:lnTo>
                    <a:pt x="56" y="0"/>
                  </a:lnTo>
                  <a:lnTo>
                    <a:pt x="54" y="0"/>
                  </a:lnTo>
                  <a:lnTo>
                    <a:pt x="51" y="0"/>
                  </a:lnTo>
                  <a:lnTo>
                    <a:pt x="49" y="0"/>
                  </a:lnTo>
                  <a:lnTo>
                    <a:pt x="46" y="0"/>
                  </a:lnTo>
                  <a:lnTo>
                    <a:pt x="44" y="0"/>
                  </a:lnTo>
                  <a:lnTo>
                    <a:pt x="41" y="0"/>
                  </a:lnTo>
                  <a:lnTo>
                    <a:pt x="39" y="0"/>
                  </a:lnTo>
                  <a:lnTo>
                    <a:pt x="36" y="0"/>
                  </a:lnTo>
                  <a:lnTo>
                    <a:pt x="33" y="1"/>
                  </a:lnTo>
                  <a:lnTo>
                    <a:pt x="30" y="1"/>
                  </a:lnTo>
                  <a:lnTo>
                    <a:pt x="28" y="2"/>
                  </a:lnTo>
                  <a:lnTo>
                    <a:pt x="25" y="2"/>
                  </a:lnTo>
                  <a:lnTo>
                    <a:pt x="22" y="3"/>
                  </a:lnTo>
                  <a:lnTo>
                    <a:pt x="19" y="4"/>
                  </a:lnTo>
                  <a:lnTo>
                    <a:pt x="16" y="5"/>
                  </a:lnTo>
                  <a:lnTo>
                    <a:pt x="13" y="6"/>
                  </a:lnTo>
                  <a:lnTo>
                    <a:pt x="11" y="8"/>
                  </a:lnTo>
                  <a:lnTo>
                    <a:pt x="8" y="9"/>
                  </a:lnTo>
                  <a:lnTo>
                    <a:pt x="5" y="10"/>
                  </a:lnTo>
                  <a:lnTo>
                    <a:pt x="2" y="12"/>
                  </a:lnTo>
                  <a:lnTo>
                    <a:pt x="0" y="1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14423" name="Freeform 17"/>
            <p:cNvSpPr>
              <a:spLocks/>
            </p:cNvSpPr>
            <p:nvPr/>
          </p:nvSpPr>
          <p:spPr bwMode="auto">
            <a:xfrm>
              <a:off x="2268" y="2456"/>
              <a:ext cx="78" cy="195"/>
            </a:xfrm>
            <a:custGeom>
              <a:avLst/>
              <a:gdLst>
                <a:gd name="T0" fmla="*/ 0 w 78"/>
                <a:gd name="T1" fmla="*/ 25 h 195"/>
                <a:gd name="T2" fmla="*/ 2 w 78"/>
                <a:gd name="T3" fmla="*/ 28 h 195"/>
                <a:gd name="T4" fmla="*/ 5 w 78"/>
                <a:gd name="T5" fmla="*/ 31 h 195"/>
                <a:gd name="T6" fmla="*/ 8 w 78"/>
                <a:gd name="T7" fmla="*/ 35 h 195"/>
                <a:gd name="T8" fmla="*/ 11 w 78"/>
                <a:gd name="T9" fmla="*/ 39 h 195"/>
                <a:gd name="T10" fmla="*/ 14 w 78"/>
                <a:gd name="T11" fmla="*/ 44 h 195"/>
                <a:gd name="T12" fmla="*/ 18 w 78"/>
                <a:gd name="T13" fmla="*/ 50 h 195"/>
                <a:gd name="T14" fmla="*/ 22 w 78"/>
                <a:gd name="T15" fmla="*/ 57 h 195"/>
                <a:gd name="T16" fmla="*/ 25 w 78"/>
                <a:gd name="T17" fmla="*/ 64 h 195"/>
                <a:gd name="T18" fmla="*/ 29 w 78"/>
                <a:gd name="T19" fmla="*/ 71 h 195"/>
                <a:gd name="T20" fmla="*/ 32 w 78"/>
                <a:gd name="T21" fmla="*/ 79 h 195"/>
                <a:gd name="T22" fmla="*/ 35 w 78"/>
                <a:gd name="T23" fmla="*/ 88 h 195"/>
                <a:gd name="T24" fmla="*/ 38 w 78"/>
                <a:gd name="T25" fmla="*/ 97 h 195"/>
                <a:gd name="T26" fmla="*/ 39 w 78"/>
                <a:gd name="T27" fmla="*/ 105 h 195"/>
                <a:gd name="T28" fmla="*/ 40 w 78"/>
                <a:gd name="T29" fmla="*/ 115 h 195"/>
                <a:gd name="T30" fmla="*/ 40 w 78"/>
                <a:gd name="T31" fmla="*/ 124 h 195"/>
                <a:gd name="T32" fmla="*/ 40 w 78"/>
                <a:gd name="T33" fmla="*/ 134 h 195"/>
                <a:gd name="T34" fmla="*/ 38 w 78"/>
                <a:gd name="T35" fmla="*/ 144 h 195"/>
                <a:gd name="T36" fmla="*/ 35 w 78"/>
                <a:gd name="T37" fmla="*/ 155 h 195"/>
                <a:gd name="T38" fmla="*/ 31 w 78"/>
                <a:gd name="T39" fmla="*/ 166 h 195"/>
                <a:gd name="T40" fmla="*/ 26 w 78"/>
                <a:gd name="T41" fmla="*/ 176 h 195"/>
                <a:gd name="T42" fmla="*/ 63 w 78"/>
                <a:gd name="T43" fmla="*/ 188 h 195"/>
                <a:gd name="T44" fmla="*/ 68 w 78"/>
                <a:gd name="T45" fmla="*/ 176 h 195"/>
                <a:gd name="T46" fmla="*/ 72 w 78"/>
                <a:gd name="T47" fmla="*/ 166 h 195"/>
                <a:gd name="T48" fmla="*/ 75 w 78"/>
                <a:gd name="T49" fmla="*/ 154 h 195"/>
                <a:gd name="T50" fmla="*/ 77 w 78"/>
                <a:gd name="T51" fmla="*/ 143 h 195"/>
                <a:gd name="T52" fmla="*/ 78 w 78"/>
                <a:gd name="T53" fmla="*/ 132 h 195"/>
                <a:gd name="T54" fmla="*/ 78 w 78"/>
                <a:gd name="T55" fmla="*/ 121 h 195"/>
                <a:gd name="T56" fmla="*/ 78 w 78"/>
                <a:gd name="T57" fmla="*/ 110 h 195"/>
                <a:gd name="T58" fmla="*/ 76 w 78"/>
                <a:gd name="T59" fmla="*/ 100 h 195"/>
                <a:gd name="T60" fmla="*/ 75 w 78"/>
                <a:gd name="T61" fmla="*/ 90 h 195"/>
                <a:gd name="T62" fmla="*/ 73 w 78"/>
                <a:gd name="T63" fmla="*/ 80 h 195"/>
                <a:gd name="T64" fmla="*/ 69 w 78"/>
                <a:gd name="T65" fmla="*/ 70 h 195"/>
                <a:gd name="T66" fmla="*/ 66 w 78"/>
                <a:gd name="T67" fmla="*/ 60 h 195"/>
                <a:gd name="T68" fmla="*/ 62 w 78"/>
                <a:gd name="T69" fmla="*/ 52 h 195"/>
                <a:gd name="T70" fmla="*/ 58 w 78"/>
                <a:gd name="T71" fmla="*/ 43 h 195"/>
                <a:gd name="T72" fmla="*/ 53 w 78"/>
                <a:gd name="T73" fmla="*/ 35 h 195"/>
                <a:gd name="T74" fmla="*/ 49 w 78"/>
                <a:gd name="T75" fmla="*/ 27 h 195"/>
                <a:gd name="T76" fmla="*/ 44 w 78"/>
                <a:gd name="T77" fmla="*/ 20 h 195"/>
                <a:gd name="T78" fmla="*/ 40 w 78"/>
                <a:gd name="T79" fmla="*/ 14 h 195"/>
                <a:gd name="T80" fmla="*/ 35 w 78"/>
                <a:gd name="T81" fmla="*/ 8 h 195"/>
                <a:gd name="T82" fmla="*/ 30 w 78"/>
                <a:gd name="T83" fmla="*/ 2 h 195"/>
                <a:gd name="T84" fmla="*/ 27 w 78"/>
                <a:gd name="T85" fmla="*/ 0 h 195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w 78"/>
                <a:gd name="T130" fmla="*/ 0 h 195"/>
                <a:gd name="T131" fmla="*/ 78 w 78"/>
                <a:gd name="T132" fmla="*/ 195 h 195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T129" t="T130" r="T131" b="T132"/>
              <a:pathLst>
                <a:path w="78" h="195">
                  <a:moveTo>
                    <a:pt x="27" y="0"/>
                  </a:moveTo>
                  <a:lnTo>
                    <a:pt x="0" y="25"/>
                  </a:lnTo>
                  <a:lnTo>
                    <a:pt x="0" y="26"/>
                  </a:lnTo>
                  <a:lnTo>
                    <a:pt x="1" y="27"/>
                  </a:lnTo>
                  <a:lnTo>
                    <a:pt x="2" y="28"/>
                  </a:lnTo>
                  <a:lnTo>
                    <a:pt x="4" y="29"/>
                  </a:lnTo>
                  <a:lnTo>
                    <a:pt x="4" y="30"/>
                  </a:lnTo>
                  <a:lnTo>
                    <a:pt x="5" y="31"/>
                  </a:lnTo>
                  <a:lnTo>
                    <a:pt x="6" y="32"/>
                  </a:lnTo>
                  <a:lnTo>
                    <a:pt x="7" y="34"/>
                  </a:lnTo>
                  <a:lnTo>
                    <a:pt x="8" y="35"/>
                  </a:lnTo>
                  <a:lnTo>
                    <a:pt x="9" y="36"/>
                  </a:lnTo>
                  <a:lnTo>
                    <a:pt x="10" y="38"/>
                  </a:lnTo>
                  <a:lnTo>
                    <a:pt x="11" y="39"/>
                  </a:lnTo>
                  <a:lnTo>
                    <a:pt x="12" y="41"/>
                  </a:lnTo>
                  <a:lnTo>
                    <a:pt x="13" y="43"/>
                  </a:lnTo>
                  <a:lnTo>
                    <a:pt x="14" y="44"/>
                  </a:lnTo>
                  <a:lnTo>
                    <a:pt x="16" y="46"/>
                  </a:lnTo>
                  <a:lnTo>
                    <a:pt x="17" y="48"/>
                  </a:lnTo>
                  <a:lnTo>
                    <a:pt x="18" y="50"/>
                  </a:lnTo>
                  <a:lnTo>
                    <a:pt x="19" y="52"/>
                  </a:lnTo>
                  <a:lnTo>
                    <a:pt x="20" y="54"/>
                  </a:lnTo>
                  <a:lnTo>
                    <a:pt x="22" y="57"/>
                  </a:lnTo>
                  <a:lnTo>
                    <a:pt x="23" y="59"/>
                  </a:lnTo>
                  <a:lnTo>
                    <a:pt x="24" y="61"/>
                  </a:lnTo>
                  <a:lnTo>
                    <a:pt x="25" y="64"/>
                  </a:lnTo>
                  <a:lnTo>
                    <a:pt x="27" y="66"/>
                  </a:lnTo>
                  <a:lnTo>
                    <a:pt x="28" y="69"/>
                  </a:lnTo>
                  <a:lnTo>
                    <a:pt x="29" y="71"/>
                  </a:lnTo>
                  <a:lnTo>
                    <a:pt x="30" y="74"/>
                  </a:lnTo>
                  <a:lnTo>
                    <a:pt x="31" y="77"/>
                  </a:lnTo>
                  <a:lnTo>
                    <a:pt x="32" y="79"/>
                  </a:lnTo>
                  <a:lnTo>
                    <a:pt x="34" y="82"/>
                  </a:lnTo>
                  <a:lnTo>
                    <a:pt x="34" y="85"/>
                  </a:lnTo>
                  <a:lnTo>
                    <a:pt x="35" y="88"/>
                  </a:lnTo>
                  <a:lnTo>
                    <a:pt x="36" y="90"/>
                  </a:lnTo>
                  <a:lnTo>
                    <a:pt x="37" y="93"/>
                  </a:lnTo>
                  <a:lnTo>
                    <a:pt x="38" y="97"/>
                  </a:lnTo>
                  <a:lnTo>
                    <a:pt x="38" y="99"/>
                  </a:lnTo>
                  <a:lnTo>
                    <a:pt x="39" y="102"/>
                  </a:lnTo>
                  <a:lnTo>
                    <a:pt x="39" y="105"/>
                  </a:lnTo>
                  <a:lnTo>
                    <a:pt x="40" y="108"/>
                  </a:lnTo>
                  <a:lnTo>
                    <a:pt x="40" y="111"/>
                  </a:lnTo>
                  <a:lnTo>
                    <a:pt x="40" y="115"/>
                  </a:lnTo>
                  <a:lnTo>
                    <a:pt x="40" y="118"/>
                  </a:lnTo>
                  <a:lnTo>
                    <a:pt x="41" y="121"/>
                  </a:lnTo>
                  <a:lnTo>
                    <a:pt x="40" y="124"/>
                  </a:lnTo>
                  <a:lnTo>
                    <a:pt x="40" y="128"/>
                  </a:lnTo>
                  <a:lnTo>
                    <a:pt x="40" y="131"/>
                  </a:lnTo>
                  <a:lnTo>
                    <a:pt x="40" y="134"/>
                  </a:lnTo>
                  <a:lnTo>
                    <a:pt x="39" y="138"/>
                  </a:lnTo>
                  <a:lnTo>
                    <a:pt x="39" y="141"/>
                  </a:lnTo>
                  <a:lnTo>
                    <a:pt x="38" y="144"/>
                  </a:lnTo>
                  <a:lnTo>
                    <a:pt x="37" y="148"/>
                  </a:lnTo>
                  <a:lnTo>
                    <a:pt x="36" y="152"/>
                  </a:lnTo>
                  <a:lnTo>
                    <a:pt x="35" y="155"/>
                  </a:lnTo>
                  <a:lnTo>
                    <a:pt x="34" y="159"/>
                  </a:lnTo>
                  <a:lnTo>
                    <a:pt x="33" y="162"/>
                  </a:lnTo>
                  <a:lnTo>
                    <a:pt x="31" y="166"/>
                  </a:lnTo>
                  <a:lnTo>
                    <a:pt x="30" y="169"/>
                  </a:lnTo>
                  <a:lnTo>
                    <a:pt x="28" y="173"/>
                  </a:lnTo>
                  <a:lnTo>
                    <a:pt x="26" y="176"/>
                  </a:lnTo>
                  <a:lnTo>
                    <a:pt x="59" y="195"/>
                  </a:lnTo>
                  <a:lnTo>
                    <a:pt x="61" y="192"/>
                  </a:lnTo>
                  <a:lnTo>
                    <a:pt x="63" y="188"/>
                  </a:lnTo>
                  <a:lnTo>
                    <a:pt x="65" y="184"/>
                  </a:lnTo>
                  <a:lnTo>
                    <a:pt x="67" y="180"/>
                  </a:lnTo>
                  <a:lnTo>
                    <a:pt x="68" y="176"/>
                  </a:lnTo>
                  <a:lnTo>
                    <a:pt x="69" y="173"/>
                  </a:lnTo>
                  <a:lnTo>
                    <a:pt x="71" y="169"/>
                  </a:lnTo>
                  <a:lnTo>
                    <a:pt x="72" y="166"/>
                  </a:lnTo>
                  <a:lnTo>
                    <a:pt x="73" y="161"/>
                  </a:lnTo>
                  <a:lnTo>
                    <a:pt x="74" y="158"/>
                  </a:lnTo>
                  <a:lnTo>
                    <a:pt x="75" y="154"/>
                  </a:lnTo>
                  <a:lnTo>
                    <a:pt x="76" y="151"/>
                  </a:lnTo>
                  <a:lnTo>
                    <a:pt x="76" y="147"/>
                  </a:lnTo>
                  <a:lnTo>
                    <a:pt x="77" y="143"/>
                  </a:lnTo>
                  <a:lnTo>
                    <a:pt x="78" y="139"/>
                  </a:lnTo>
                  <a:lnTo>
                    <a:pt x="78" y="136"/>
                  </a:lnTo>
                  <a:lnTo>
                    <a:pt x="78" y="132"/>
                  </a:lnTo>
                  <a:lnTo>
                    <a:pt x="78" y="128"/>
                  </a:lnTo>
                  <a:lnTo>
                    <a:pt x="78" y="125"/>
                  </a:lnTo>
                  <a:lnTo>
                    <a:pt x="78" y="121"/>
                  </a:lnTo>
                  <a:lnTo>
                    <a:pt x="78" y="117"/>
                  </a:lnTo>
                  <a:lnTo>
                    <a:pt x="78" y="114"/>
                  </a:lnTo>
                  <a:lnTo>
                    <a:pt x="78" y="110"/>
                  </a:lnTo>
                  <a:lnTo>
                    <a:pt x="78" y="107"/>
                  </a:lnTo>
                  <a:lnTo>
                    <a:pt x="77" y="103"/>
                  </a:lnTo>
                  <a:lnTo>
                    <a:pt x="76" y="100"/>
                  </a:lnTo>
                  <a:lnTo>
                    <a:pt x="76" y="97"/>
                  </a:lnTo>
                  <a:lnTo>
                    <a:pt x="75" y="93"/>
                  </a:lnTo>
                  <a:lnTo>
                    <a:pt x="75" y="90"/>
                  </a:lnTo>
                  <a:lnTo>
                    <a:pt x="74" y="86"/>
                  </a:lnTo>
                  <a:lnTo>
                    <a:pt x="73" y="83"/>
                  </a:lnTo>
                  <a:lnTo>
                    <a:pt x="73" y="80"/>
                  </a:lnTo>
                  <a:lnTo>
                    <a:pt x="71" y="77"/>
                  </a:lnTo>
                  <a:lnTo>
                    <a:pt x="70" y="74"/>
                  </a:lnTo>
                  <a:lnTo>
                    <a:pt x="69" y="70"/>
                  </a:lnTo>
                  <a:lnTo>
                    <a:pt x="68" y="67"/>
                  </a:lnTo>
                  <a:lnTo>
                    <a:pt x="67" y="64"/>
                  </a:lnTo>
                  <a:lnTo>
                    <a:pt x="66" y="60"/>
                  </a:lnTo>
                  <a:lnTo>
                    <a:pt x="65" y="58"/>
                  </a:lnTo>
                  <a:lnTo>
                    <a:pt x="63" y="55"/>
                  </a:lnTo>
                  <a:lnTo>
                    <a:pt x="62" y="52"/>
                  </a:lnTo>
                  <a:lnTo>
                    <a:pt x="60" y="49"/>
                  </a:lnTo>
                  <a:lnTo>
                    <a:pt x="59" y="46"/>
                  </a:lnTo>
                  <a:lnTo>
                    <a:pt x="58" y="43"/>
                  </a:lnTo>
                  <a:lnTo>
                    <a:pt x="57" y="40"/>
                  </a:lnTo>
                  <a:lnTo>
                    <a:pt x="55" y="38"/>
                  </a:lnTo>
                  <a:lnTo>
                    <a:pt x="53" y="35"/>
                  </a:lnTo>
                  <a:lnTo>
                    <a:pt x="52" y="33"/>
                  </a:lnTo>
                  <a:lnTo>
                    <a:pt x="50" y="30"/>
                  </a:lnTo>
                  <a:lnTo>
                    <a:pt x="49" y="27"/>
                  </a:lnTo>
                  <a:lnTo>
                    <a:pt x="47" y="25"/>
                  </a:lnTo>
                  <a:lnTo>
                    <a:pt x="46" y="23"/>
                  </a:lnTo>
                  <a:lnTo>
                    <a:pt x="44" y="20"/>
                  </a:lnTo>
                  <a:lnTo>
                    <a:pt x="43" y="18"/>
                  </a:lnTo>
                  <a:lnTo>
                    <a:pt x="41" y="16"/>
                  </a:lnTo>
                  <a:lnTo>
                    <a:pt x="40" y="14"/>
                  </a:lnTo>
                  <a:lnTo>
                    <a:pt x="38" y="12"/>
                  </a:lnTo>
                  <a:lnTo>
                    <a:pt x="37" y="9"/>
                  </a:lnTo>
                  <a:lnTo>
                    <a:pt x="35" y="8"/>
                  </a:lnTo>
                  <a:lnTo>
                    <a:pt x="34" y="6"/>
                  </a:lnTo>
                  <a:lnTo>
                    <a:pt x="32" y="4"/>
                  </a:lnTo>
                  <a:lnTo>
                    <a:pt x="30" y="2"/>
                  </a:lnTo>
                  <a:lnTo>
                    <a:pt x="29" y="1"/>
                  </a:lnTo>
                  <a:lnTo>
                    <a:pt x="27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14424" name="Freeform 19"/>
            <p:cNvSpPr>
              <a:spLocks/>
            </p:cNvSpPr>
            <p:nvPr/>
          </p:nvSpPr>
          <p:spPr bwMode="auto">
            <a:xfrm>
              <a:off x="2153" y="3121"/>
              <a:ext cx="153" cy="109"/>
            </a:xfrm>
            <a:custGeom>
              <a:avLst/>
              <a:gdLst>
                <a:gd name="T0" fmla="*/ 51 w 153"/>
                <a:gd name="T1" fmla="*/ 4 h 109"/>
                <a:gd name="T2" fmla="*/ 0 w 153"/>
                <a:gd name="T3" fmla="*/ 109 h 109"/>
                <a:gd name="T4" fmla="*/ 153 w 153"/>
                <a:gd name="T5" fmla="*/ 90 h 109"/>
                <a:gd name="T6" fmla="*/ 108 w 153"/>
                <a:gd name="T7" fmla="*/ 0 h 109"/>
                <a:gd name="T8" fmla="*/ 82 w 153"/>
                <a:gd name="T9" fmla="*/ 12 h 109"/>
                <a:gd name="T10" fmla="*/ 98 w 153"/>
                <a:gd name="T11" fmla="*/ 62 h 109"/>
                <a:gd name="T12" fmla="*/ 64 w 153"/>
                <a:gd name="T13" fmla="*/ 66 h 109"/>
                <a:gd name="T14" fmla="*/ 81 w 153"/>
                <a:gd name="T15" fmla="*/ 17 h 109"/>
                <a:gd name="T16" fmla="*/ 51 w 153"/>
                <a:gd name="T17" fmla="*/ 4 h 109"/>
                <a:gd name="T18" fmla="*/ 51 w 153"/>
                <a:gd name="T19" fmla="*/ 4 h 109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153"/>
                <a:gd name="T31" fmla="*/ 0 h 109"/>
                <a:gd name="T32" fmla="*/ 153 w 153"/>
                <a:gd name="T33" fmla="*/ 109 h 109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153" h="109">
                  <a:moveTo>
                    <a:pt x="51" y="4"/>
                  </a:moveTo>
                  <a:lnTo>
                    <a:pt x="0" y="109"/>
                  </a:lnTo>
                  <a:lnTo>
                    <a:pt x="153" y="90"/>
                  </a:lnTo>
                  <a:lnTo>
                    <a:pt x="108" y="0"/>
                  </a:lnTo>
                  <a:lnTo>
                    <a:pt x="82" y="12"/>
                  </a:lnTo>
                  <a:lnTo>
                    <a:pt x="98" y="62"/>
                  </a:lnTo>
                  <a:lnTo>
                    <a:pt x="64" y="66"/>
                  </a:lnTo>
                  <a:lnTo>
                    <a:pt x="81" y="17"/>
                  </a:lnTo>
                  <a:lnTo>
                    <a:pt x="51" y="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14425" name="Freeform 27"/>
            <p:cNvSpPr>
              <a:spLocks/>
            </p:cNvSpPr>
            <p:nvPr/>
          </p:nvSpPr>
          <p:spPr bwMode="auto">
            <a:xfrm>
              <a:off x="2229" y="3104"/>
              <a:ext cx="48" cy="29"/>
            </a:xfrm>
            <a:custGeom>
              <a:avLst/>
              <a:gdLst>
                <a:gd name="T0" fmla="*/ 32 w 48"/>
                <a:gd name="T1" fmla="*/ 1 h 29"/>
                <a:gd name="T2" fmla="*/ 30 w 48"/>
                <a:gd name="T3" fmla="*/ 3 h 29"/>
                <a:gd name="T4" fmla="*/ 28 w 48"/>
                <a:gd name="T5" fmla="*/ 4 h 29"/>
                <a:gd name="T6" fmla="*/ 25 w 48"/>
                <a:gd name="T7" fmla="*/ 6 h 29"/>
                <a:gd name="T8" fmla="*/ 22 w 48"/>
                <a:gd name="T9" fmla="*/ 7 h 29"/>
                <a:gd name="T10" fmla="*/ 19 w 48"/>
                <a:gd name="T11" fmla="*/ 8 h 29"/>
                <a:gd name="T12" fmla="*/ 16 w 48"/>
                <a:gd name="T13" fmla="*/ 9 h 29"/>
                <a:gd name="T14" fmla="*/ 13 w 48"/>
                <a:gd name="T15" fmla="*/ 11 h 29"/>
                <a:gd name="T16" fmla="*/ 10 w 48"/>
                <a:gd name="T17" fmla="*/ 11 h 29"/>
                <a:gd name="T18" fmla="*/ 6 w 48"/>
                <a:gd name="T19" fmla="*/ 13 h 29"/>
                <a:gd name="T20" fmla="*/ 2 w 48"/>
                <a:gd name="T21" fmla="*/ 15 h 29"/>
                <a:gd name="T22" fmla="*/ 0 w 48"/>
                <a:gd name="T23" fmla="*/ 16 h 29"/>
                <a:gd name="T24" fmla="*/ 2 w 48"/>
                <a:gd name="T25" fmla="*/ 17 h 29"/>
                <a:gd name="T26" fmla="*/ 4 w 48"/>
                <a:gd name="T27" fmla="*/ 19 h 29"/>
                <a:gd name="T28" fmla="*/ 7 w 48"/>
                <a:gd name="T29" fmla="*/ 20 h 29"/>
                <a:gd name="T30" fmla="*/ 10 w 48"/>
                <a:gd name="T31" fmla="*/ 21 h 29"/>
                <a:gd name="T32" fmla="*/ 14 w 48"/>
                <a:gd name="T33" fmla="*/ 22 h 29"/>
                <a:gd name="T34" fmla="*/ 17 w 48"/>
                <a:gd name="T35" fmla="*/ 24 h 29"/>
                <a:gd name="T36" fmla="*/ 21 w 48"/>
                <a:gd name="T37" fmla="*/ 25 h 29"/>
                <a:gd name="T38" fmla="*/ 25 w 48"/>
                <a:gd name="T39" fmla="*/ 26 h 29"/>
                <a:gd name="T40" fmla="*/ 29 w 48"/>
                <a:gd name="T41" fmla="*/ 27 h 29"/>
                <a:gd name="T42" fmla="*/ 33 w 48"/>
                <a:gd name="T43" fmla="*/ 28 h 29"/>
                <a:gd name="T44" fmla="*/ 36 w 48"/>
                <a:gd name="T45" fmla="*/ 28 h 29"/>
                <a:gd name="T46" fmla="*/ 39 w 48"/>
                <a:gd name="T47" fmla="*/ 28 h 29"/>
                <a:gd name="T48" fmla="*/ 42 w 48"/>
                <a:gd name="T49" fmla="*/ 28 h 29"/>
                <a:gd name="T50" fmla="*/ 46 w 48"/>
                <a:gd name="T51" fmla="*/ 27 h 29"/>
                <a:gd name="T52" fmla="*/ 48 w 48"/>
                <a:gd name="T53" fmla="*/ 24 h 29"/>
                <a:gd name="T54" fmla="*/ 48 w 48"/>
                <a:gd name="T55" fmla="*/ 20 h 29"/>
                <a:gd name="T56" fmla="*/ 46 w 48"/>
                <a:gd name="T57" fmla="*/ 16 h 29"/>
                <a:gd name="T58" fmla="*/ 43 w 48"/>
                <a:gd name="T59" fmla="*/ 12 h 29"/>
                <a:gd name="T60" fmla="*/ 40 w 48"/>
                <a:gd name="T61" fmla="*/ 8 h 29"/>
                <a:gd name="T62" fmla="*/ 37 w 48"/>
                <a:gd name="T63" fmla="*/ 4 h 29"/>
                <a:gd name="T64" fmla="*/ 35 w 48"/>
                <a:gd name="T65" fmla="*/ 1 h 29"/>
                <a:gd name="T66" fmla="*/ 33 w 48"/>
                <a:gd name="T67" fmla="*/ 0 h 29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w 48"/>
                <a:gd name="T103" fmla="*/ 0 h 29"/>
                <a:gd name="T104" fmla="*/ 48 w 48"/>
                <a:gd name="T105" fmla="*/ 29 h 29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T102" t="T103" r="T104" b="T105"/>
              <a:pathLst>
                <a:path w="48" h="29">
                  <a:moveTo>
                    <a:pt x="33" y="0"/>
                  </a:moveTo>
                  <a:lnTo>
                    <a:pt x="32" y="1"/>
                  </a:lnTo>
                  <a:lnTo>
                    <a:pt x="31" y="3"/>
                  </a:lnTo>
                  <a:lnTo>
                    <a:pt x="30" y="3"/>
                  </a:lnTo>
                  <a:lnTo>
                    <a:pt x="29" y="4"/>
                  </a:lnTo>
                  <a:lnTo>
                    <a:pt x="28" y="4"/>
                  </a:lnTo>
                  <a:lnTo>
                    <a:pt x="26" y="5"/>
                  </a:lnTo>
                  <a:lnTo>
                    <a:pt x="25" y="6"/>
                  </a:lnTo>
                  <a:lnTo>
                    <a:pt x="24" y="6"/>
                  </a:lnTo>
                  <a:lnTo>
                    <a:pt x="22" y="7"/>
                  </a:lnTo>
                  <a:lnTo>
                    <a:pt x="21" y="8"/>
                  </a:lnTo>
                  <a:lnTo>
                    <a:pt x="19" y="8"/>
                  </a:lnTo>
                  <a:lnTo>
                    <a:pt x="18" y="9"/>
                  </a:lnTo>
                  <a:lnTo>
                    <a:pt x="16" y="9"/>
                  </a:lnTo>
                  <a:lnTo>
                    <a:pt x="15" y="10"/>
                  </a:lnTo>
                  <a:lnTo>
                    <a:pt x="13" y="11"/>
                  </a:lnTo>
                  <a:lnTo>
                    <a:pt x="11" y="11"/>
                  </a:lnTo>
                  <a:lnTo>
                    <a:pt x="10" y="11"/>
                  </a:lnTo>
                  <a:lnTo>
                    <a:pt x="8" y="12"/>
                  </a:lnTo>
                  <a:lnTo>
                    <a:pt x="6" y="13"/>
                  </a:lnTo>
                  <a:lnTo>
                    <a:pt x="3" y="14"/>
                  </a:lnTo>
                  <a:lnTo>
                    <a:pt x="2" y="15"/>
                  </a:lnTo>
                  <a:lnTo>
                    <a:pt x="1" y="16"/>
                  </a:lnTo>
                  <a:lnTo>
                    <a:pt x="0" y="16"/>
                  </a:lnTo>
                  <a:lnTo>
                    <a:pt x="1" y="17"/>
                  </a:lnTo>
                  <a:lnTo>
                    <a:pt x="2" y="17"/>
                  </a:lnTo>
                  <a:lnTo>
                    <a:pt x="3" y="18"/>
                  </a:lnTo>
                  <a:lnTo>
                    <a:pt x="4" y="19"/>
                  </a:lnTo>
                  <a:lnTo>
                    <a:pt x="6" y="19"/>
                  </a:lnTo>
                  <a:lnTo>
                    <a:pt x="7" y="20"/>
                  </a:lnTo>
                  <a:lnTo>
                    <a:pt x="9" y="21"/>
                  </a:lnTo>
                  <a:lnTo>
                    <a:pt x="10" y="21"/>
                  </a:lnTo>
                  <a:lnTo>
                    <a:pt x="12" y="22"/>
                  </a:lnTo>
                  <a:lnTo>
                    <a:pt x="14" y="22"/>
                  </a:lnTo>
                  <a:lnTo>
                    <a:pt x="16" y="23"/>
                  </a:lnTo>
                  <a:lnTo>
                    <a:pt x="17" y="24"/>
                  </a:lnTo>
                  <a:lnTo>
                    <a:pt x="19" y="24"/>
                  </a:lnTo>
                  <a:lnTo>
                    <a:pt x="21" y="25"/>
                  </a:lnTo>
                  <a:lnTo>
                    <a:pt x="23" y="26"/>
                  </a:lnTo>
                  <a:lnTo>
                    <a:pt x="25" y="26"/>
                  </a:lnTo>
                  <a:lnTo>
                    <a:pt x="27" y="27"/>
                  </a:lnTo>
                  <a:lnTo>
                    <a:pt x="29" y="27"/>
                  </a:lnTo>
                  <a:lnTo>
                    <a:pt x="31" y="27"/>
                  </a:lnTo>
                  <a:lnTo>
                    <a:pt x="33" y="28"/>
                  </a:lnTo>
                  <a:lnTo>
                    <a:pt x="35" y="28"/>
                  </a:lnTo>
                  <a:lnTo>
                    <a:pt x="36" y="28"/>
                  </a:lnTo>
                  <a:lnTo>
                    <a:pt x="38" y="29"/>
                  </a:lnTo>
                  <a:lnTo>
                    <a:pt x="39" y="28"/>
                  </a:lnTo>
                  <a:lnTo>
                    <a:pt x="41" y="28"/>
                  </a:lnTo>
                  <a:lnTo>
                    <a:pt x="42" y="28"/>
                  </a:lnTo>
                  <a:lnTo>
                    <a:pt x="44" y="28"/>
                  </a:lnTo>
                  <a:lnTo>
                    <a:pt x="46" y="27"/>
                  </a:lnTo>
                  <a:lnTo>
                    <a:pt x="48" y="26"/>
                  </a:lnTo>
                  <a:lnTo>
                    <a:pt x="48" y="24"/>
                  </a:lnTo>
                  <a:lnTo>
                    <a:pt x="48" y="22"/>
                  </a:lnTo>
                  <a:lnTo>
                    <a:pt x="48" y="20"/>
                  </a:lnTo>
                  <a:lnTo>
                    <a:pt x="48" y="18"/>
                  </a:lnTo>
                  <a:lnTo>
                    <a:pt x="46" y="16"/>
                  </a:lnTo>
                  <a:lnTo>
                    <a:pt x="45" y="14"/>
                  </a:lnTo>
                  <a:lnTo>
                    <a:pt x="43" y="12"/>
                  </a:lnTo>
                  <a:lnTo>
                    <a:pt x="42" y="10"/>
                  </a:lnTo>
                  <a:lnTo>
                    <a:pt x="40" y="8"/>
                  </a:lnTo>
                  <a:lnTo>
                    <a:pt x="39" y="6"/>
                  </a:lnTo>
                  <a:lnTo>
                    <a:pt x="37" y="4"/>
                  </a:lnTo>
                  <a:lnTo>
                    <a:pt x="36" y="3"/>
                  </a:lnTo>
                  <a:lnTo>
                    <a:pt x="35" y="1"/>
                  </a:lnTo>
                  <a:lnTo>
                    <a:pt x="34" y="1"/>
                  </a:lnTo>
                  <a:lnTo>
                    <a:pt x="33" y="0"/>
                  </a:lnTo>
                  <a:close/>
                </a:path>
              </a:pathLst>
            </a:custGeom>
            <a:solidFill>
              <a:srgbClr val="1A1A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hr-HR"/>
            </a:p>
          </p:txBody>
        </p:sp>
      </p:grpSp>
      <p:grpSp>
        <p:nvGrpSpPr>
          <p:cNvPr id="3" name="Group 10"/>
          <p:cNvGrpSpPr>
            <a:grpSpLocks noChangeAspect="1"/>
          </p:cNvGrpSpPr>
          <p:nvPr/>
        </p:nvGrpSpPr>
        <p:grpSpPr bwMode="auto">
          <a:xfrm>
            <a:off x="4684713" y="174625"/>
            <a:ext cx="619125" cy="723900"/>
            <a:chOff x="1953" y="2370"/>
            <a:chExt cx="748" cy="876"/>
          </a:xfrm>
        </p:grpSpPr>
        <p:sp>
          <p:nvSpPr>
            <p:cNvPr id="14414" name="AutoShape 9"/>
            <p:cNvSpPr>
              <a:spLocks noChangeAspect="1" noChangeArrowheads="1" noTextEdit="1"/>
            </p:cNvSpPr>
            <p:nvPr/>
          </p:nvSpPr>
          <p:spPr bwMode="auto">
            <a:xfrm>
              <a:off x="1953" y="2370"/>
              <a:ext cx="748" cy="87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14415" name="Freeform 15"/>
            <p:cNvSpPr>
              <a:spLocks/>
            </p:cNvSpPr>
            <p:nvPr/>
          </p:nvSpPr>
          <p:spPr bwMode="auto">
            <a:xfrm>
              <a:off x="1963" y="2589"/>
              <a:ext cx="541" cy="568"/>
            </a:xfrm>
            <a:custGeom>
              <a:avLst/>
              <a:gdLst>
                <a:gd name="T0" fmla="*/ 480 w 541"/>
                <a:gd name="T1" fmla="*/ 250 h 568"/>
                <a:gd name="T2" fmla="*/ 471 w 541"/>
                <a:gd name="T3" fmla="*/ 213 h 568"/>
                <a:gd name="T4" fmla="*/ 470 w 541"/>
                <a:gd name="T5" fmla="*/ 175 h 568"/>
                <a:gd name="T6" fmla="*/ 471 w 541"/>
                <a:gd name="T7" fmla="*/ 138 h 568"/>
                <a:gd name="T8" fmla="*/ 471 w 541"/>
                <a:gd name="T9" fmla="*/ 107 h 568"/>
                <a:gd name="T10" fmla="*/ 469 w 541"/>
                <a:gd name="T11" fmla="*/ 79 h 568"/>
                <a:gd name="T12" fmla="*/ 461 w 541"/>
                <a:gd name="T13" fmla="*/ 54 h 568"/>
                <a:gd name="T14" fmla="*/ 443 w 541"/>
                <a:gd name="T15" fmla="*/ 31 h 568"/>
                <a:gd name="T16" fmla="*/ 419 w 541"/>
                <a:gd name="T17" fmla="*/ 13 h 568"/>
                <a:gd name="T18" fmla="*/ 384 w 541"/>
                <a:gd name="T19" fmla="*/ 8 h 568"/>
                <a:gd name="T20" fmla="*/ 358 w 541"/>
                <a:gd name="T21" fmla="*/ 7 h 568"/>
                <a:gd name="T22" fmla="*/ 330 w 541"/>
                <a:gd name="T23" fmla="*/ 1 h 568"/>
                <a:gd name="T24" fmla="*/ 295 w 541"/>
                <a:gd name="T25" fmla="*/ 1 h 568"/>
                <a:gd name="T26" fmla="*/ 256 w 541"/>
                <a:gd name="T27" fmla="*/ 15 h 568"/>
                <a:gd name="T28" fmla="*/ 221 w 541"/>
                <a:gd name="T29" fmla="*/ 46 h 568"/>
                <a:gd name="T30" fmla="*/ 181 w 541"/>
                <a:gd name="T31" fmla="*/ 84 h 568"/>
                <a:gd name="T32" fmla="*/ 121 w 541"/>
                <a:gd name="T33" fmla="*/ 148 h 568"/>
                <a:gd name="T34" fmla="*/ 61 w 541"/>
                <a:gd name="T35" fmla="*/ 226 h 568"/>
                <a:gd name="T36" fmla="*/ 16 w 541"/>
                <a:gd name="T37" fmla="*/ 311 h 568"/>
                <a:gd name="T38" fmla="*/ 4 w 541"/>
                <a:gd name="T39" fmla="*/ 353 h 568"/>
                <a:gd name="T40" fmla="*/ 1 w 541"/>
                <a:gd name="T41" fmla="*/ 388 h 568"/>
                <a:gd name="T42" fmla="*/ 5 w 541"/>
                <a:gd name="T43" fmla="*/ 429 h 568"/>
                <a:gd name="T44" fmla="*/ 47 w 541"/>
                <a:gd name="T45" fmla="*/ 512 h 568"/>
                <a:gd name="T46" fmla="*/ 119 w 541"/>
                <a:gd name="T47" fmla="*/ 559 h 568"/>
                <a:gd name="T48" fmla="*/ 208 w 541"/>
                <a:gd name="T49" fmla="*/ 562 h 568"/>
                <a:gd name="T50" fmla="*/ 233 w 541"/>
                <a:gd name="T51" fmla="*/ 513 h 568"/>
                <a:gd name="T52" fmla="*/ 162 w 541"/>
                <a:gd name="T53" fmla="*/ 528 h 568"/>
                <a:gd name="T54" fmla="*/ 98 w 541"/>
                <a:gd name="T55" fmla="*/ 505 h 568"/>
                <a:gd name="T56" fmla="*/ 53 w 541"/>
                <a:gd name="T57" fmla="*/ 452 h 568"/>
                <a:gd name="T58" fmla="*/ 40 w 541"/>
                <a:gd name="T59" fmla="*/ 369 h 568"/>
                <a:gd name="T60" fmla="*/ 81 w 541"/>
                <a:gd name="T61" fmla="*/ 266 h 568"/>
                <a:gd name="T62" fmla="*/ 153 w 541"/>
                <a:gd name="T63" fmla="*/ 170 h 568"/>
                <a:gd name="T64" fmla="*/ 224 w 541"/>
                <a:gd name="T65" fmla="*/ 95 h 568"/>
                <a:gd name="T66" fmla="*/ 254 w 541"/>
                <a:gd name="T67" fmla="*/ 66 h 568"/>
                <a:gd name="T68" fmla="*/ 281 w 541"/>
                <a:gd name="T69" fmla="*/ 45 h 568"/>
                <a:gd name="T70" fmla="*/ 307 w 541"/>
                <a:gd name="T71" fmla="*/ 38 h 568"/>
                <a:gd name="T72" fmla="*/ 332 w 541"/>
                <a:gd name="T73" fmla="*/ 40 h 568"/>
                <a:gd name="T74" fmla="*/ 368 w 541"/>
                <a:gd name="T75" fmla="*/ 47 h 568"/>
                <a:gd name="T76" fmla="*/ 401 w 541"/>
                <a:gd name="T77" fmla="*/ 46 h 568"/>
                <a:gd name="T78" fmla="*/ 426 w 541"/>
                <a:gd name="T79" fmla="*/ 69 h 568"/>
                <a:gd name="T80" fmla="*/ 433 w 541"/>
                <a:gd name="T81" fmla="*/ 105 h 568"/>
                <a:gd name="T82" fmla="*/ 433 w 541"/>
                <a:gd name="T83" fmla="*/ 129 h 568"/>
                <a:gd name="T84" fmla="*/ 432 w 541"/>
                <a:gd name="T85" fmla="*/ 162 h 568"/>
                <a:gd name="T86" fmla="*/ 432 w 541"/>
                <a:gd name="T87" fmla="*/ 205 h 568"/>
                <a:gd name="T88" fmla="*/ 439 w 541"/>
                <a:gd name="T89" fmla="*/ 249 h 568"/>
                <a:gd name="T90" fmla="*/ 459 w 541"/>
                <a:gd name="T91" fmla="*/ 292 h 568"/>
                <a:gd name="T92" fmla="*/ 483 w 541"/>
                <a:gd name="T93" fmla="*/ 328 h 568"/>
                <a:gd name="T94" fmla="*/ 497 w 541"/>
                <a:gd name="T95" fmla="*/ 366 h 568"/>
                <a:gd name="T96" fmla="*/ 502 w 541"/>
                <a:gd name="T97" fmla="*/ 406 h 568"/>
                <a:gd name="T98" fmla="*/ 498 w 541"/>
                <a:gd name="T99" fmla="*/ 445 h 568"/>
                <a:gd name="T100" fmla="*/ 467 w 541"/>
                <a:gd name="T101" fmla="*/ 493 h 568"/>
                <a:gd name="T102" fmla="*/ 417 w 541"/>
                <a:gd name="T103" fmla="*/ 523 h 568"/>
                <a:gd name="T104" fmla="*/ 363 w 541"/>
                <a:gd name="T105" fmla="*/ 528 h 568"/>
                <a:gd name="T106" fmla="*/ 322 w 541"/>
                <a:gd name="T107" fmla="*/ 516 h 568"/>
                <a:gd name="T108" fmla="*/ 312 w 541"/>
                <a:gd name="T109" fmla="*/ 547 h 568"/>
                <a:gd name="T110" fmla="*/ 382 w 541"/>
                <a:gd name="T111" fmla="*/ 567 h 568"/>
                <a:gd name="T112" fmla="*/ 456 w 541"/>
                <a:gd name="T113" fmla="*/ 548 h 568"/>
                <a:gd name="T114" fmla="*/ 515 w 541"/>
                <a:gd name="T115" fmla="*/ 496 h 568"/>
                <a:gd name="T116" fmla="*/ 538 w 541"/>
                <a:gd name="T117" fmla="*/ 436 h 568"/>
                <a:gd name="T118" fmla="*/ 539 w 541"/>
                <a:gd name="T119" fmla="*/ 387 h 568"/>
                <a:gd name="T120" fmla="*/ 528 w 541"/>
                <a:gd name="T121" fmla="*/ 338 h 568"/>
                <a:gd name="T122" fmla="*/ 506 w 541"/>
                <a:gd name="T123" fmla="*/ 293 h 568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w 541"/>
                <a:gd name="T187" fmla="*/ 0 h 568"/>
                <a:gd name="T188" fmla="*/ 541 w 541"/>
                <a:gd name="T189" fmla="*/ 568 h 568"/>
              </a:gdLst>
              <a:ahLst/>
              <a:cxnLst>
                <a:cxn ang="T124">
                  <a:pos x="T0" y="T1"/>
                </a:cxn>
                <a:cxn ang="T125">
                  <a:pos x="T2" y="T3"/>
                </a:cxn>
                <a:cxn ang="T126">
                  <a:pos x="T4" y="T5"/>
                </a:cxn>
                <a:cxn ang="T127">
                  <a:pos x="T6" y="T7"/>
                </a:cxn>
                <a:cxn ang="T128">
                  <a:pos x="T8" y="T9"/>
                </a:cxn>
                <a:cxn ang="T129">
                  <a:pos x="T10" y="T11"/>
                </a:cxn>
                <a:cxn ang="T130">
                  <a:pos x="T12" y="T13"/>
                </a:cxn>
                <a:cxn ang="T131">
                  <a:pos x="T14" y="T15"/>
                </a:cxn>
                <a:cxn ang="T132">
                  <a:pos x="T16" y="T17"/>
                </a:cxn>
                <a:cxn ang="T133">
                  <a:pos x="T18" y="T19"/>
                </a:cxn>
                <a:cxn ang="T134">
                  <a:pos x="T20" y="T21"/>
                </a:cxn>
                <a:cxn ang="T135">
                  <a:pos x="T22" y="T23"/>
                </a:cxn>
                <a:cxn ang="T136">
                  <a:pos x="T24" y="T25"/>
                </a:cxn>
                <a:cxn ang="T137">
                  <a:pos x="T26" y="T27"/>
                </a:cxn>
                <a:cxn ang="T138">
                  <a:pos x="T28" y="T29"/>
                </a:cxn>
                <a:cxn ang="T139">
                  <a:pos x="T30" y="T31"/>
                </a:cxn>
                <a:cxn ang="T140">
                  <a:pos x="T32" y="T33"/>
                </a:cxn>
                <a:cxn ang="T141">
                  <a:pos x="T34" y="T35"/>
                </a:cxn>
                <a:cxn ang="T142">
                  <a:pos x="T36" y="T37"/>
                </a:cxn>
                <a:cxn ang="T143">
                  <a:pos x="T38" y="T39"/>
                </a:cxn>
                <a:cxn ang="T144">
                  <a:pos x="T40" y="T41"/>
                </a:cxn>
                <a:cxn ang="T145">
                  <a:pos x="T42" y="T43"/>
                </a:cxn>
                <a:cxn ang="T146">
                  <a:pos x="T44" y="T45"/>
                </a:cxn>
                <a:cxn ang="T147">
                  <a:pos x="T46" y="T47"/>
                </a:cxn>
                <a:cxn ang="T148">
                  <a:pos x="T48" y="T49"/>
                </a:cxn>
                <a:cxn ang="T149">
                  <a:pos x="T50" y="T51"/>
                </a:cxn>
                <a:cxn ang="T150">
                  <a:pos x="T52" y="T53"/>
                </a:cxn>
                <a:cxn ang="T151">
                  <a:pos x="T54" y="T55"/>
                </a:cxn>
                <a:cxn ang="T152">
                  <a:pos x="T56" y="T57"/>
                </a:cxn>
                <a:cxn ang="T153">
                  <a:pos x="T58" y="T59"/>
                </a:cxn>
                <a:cxn ang="T154">
                  <a:pos x="T60" y="T61"/>
                </a:cxn>
                <a:cxn ang="T155">
                  <a:pos x="T62" y="T63"/>
                </a:cxn>
                <a:cxn ang="T156">
                  <a:pos x="T64" y="T65"/>
                </a:cxn>
                <a:cxn ang="T157">
                  <a:pos x="T66" y="T67"/>
                </a:cxn>
                <a:cxn ang="T158">
                  <a:pos x="T68" y="T69"/>
                </a:cxn>
                <a:cxn ang="T159">
                  <a:pos x="T70" y="T71"/>
                </a:cxn>
                <a:cxn ang="T160">
                  <a:pos x="T72" y="T73"/>
                </a:cxn>
                <a:cxn ang="T161">
                  <a:pos x="T74" y="T75"/>
                </a:cxn>
                <a:cxn ang="T162">
                  <a:pos x="T76" y="T77"/>
                </a:cxn>
                <a:cxn ang="T163">
                  <a:pos x="T78" y="T79"/>
                </a:cxn>
                <a:cxn ang="T164">
                  <a:pos x="T80" y="T81"/>
                </a:cxn>
                <a:cxn ang="T165">
                  <a:pos x="T82" y="T83"/>
                </a:cxn>
                <a:cxn ang="T166">
                  <a:pos x="T84" y="T85"/>
                </a:cxn>
                <a:cxn ang="T167">
                  <a:pos x="T86" y="T87"/>
                </a:cxn>
                <a:cxn ang="T168">
                  <a:pos x="T88" y="T89"/>
                </a:cxn>
                <a:cxn ang="T169">
                  <a:pos x="T90" y="T91"/>
                </a:cxn>
                <a:cxn ang="T170">
                  <a:pos x="T92" y="T93"/>
                </a:cxn>
                <a:cxn ang="T171">
                  <a:pos x="T94" y="T95"/>
                </a:cxn>
                <a:cxn ang="T172">
                  <a:pos x="T96" y="T97"/>
                </a:cxn>
                <a:cxn ang="T173">
                  <a:pos x="T98" y="T99"/>
                </a:cxn>
                <a:cxn ang="T174">
                  <a:pos x="T100" y="T101"/>
                </a:cxn>
                <a:cxn ang="T175">
                  <a:pos x="T102" y="T103"/>
                </a:cxn>
                <a:cxn ang="T176">
                  <a:pos x="T104" y="T105"/>
                </a:cxn>
                <a:cxn ang="T177">
                  <a:pos x="T106" y="T107"/>
                </a:cxn>
                <a:cxn ang="T178">
                  <a:pos x="T108" y="T109"/>
                </a:cxn>
                <a:cxn ang="T179">
                  <a:pos x="T110" y="T111"/>
                </a:cxn>
                <a:cxn ang="T180">
                  <a:pos x="T112" y="T113"/>
                </a:cxn>
                <a:cxn ang="T181">
                  <a:pos x="T114" y="T115"/>
                </a:cxn>
                <a:cxn ang="T182">
                  <a:pos x="T116" y="T117"/>
                </a:cxn>
                <a:cxn ang="T183">
                  <a:pos x="T118" y="T119"/>
                </a:cxn>
                <a:cxn ang="T184">
                  <a:pos x="T120" y="T121"/>
                </a:cxn>
                <a:cxn ang="T185">
                  <a:pos x="T122" y="T123"/>
                </a:cxn>
              </a:cxnLst>
              <a:rect l="T186" t="T187" r="T188" b="T189"/>
              <a:pathLst>
                <a:path w="541" h="568">
                  <a:moveTo>
                    <a:pt x="498" y="281"/>
                  </a:moveTo>
                  <a:lnTo>
                    <a:pt x="496" y="279"/>
                  </a:lnTo>
                  <a:lnTo>
                    <a:pt x="495" y="277"/>
                  </a:lnTo>
                  <a:lnTo>
                    <a:pt x="493" y="275"/>
                  </a:lnTo>
                  <a:lnTo>
                    <a:pt x="492" y="273"/>
                  </a:lnTo>
                  <a:lnTo>
                    <a:pt x="490" y="271"/>
                  </a:lnTo>
                  <a:lnTo>
                    <a:pt x="490" y="269"/>
                  </a:lnTo>
                  <a:lnTo>
                    <a:pt x="488" y="268"/>
                  </a:lnTo>
                  <a:lnTo>
                    <a:pt x="487" y="266"/>
                  </a:lnTo>
                  <a:lnTo>
                    <a:pt x="486" y="263"/>
                  </a:lnTo>
                  <a:lnTo>
                    <a:pt x="485" y="261"/>
                  </a:lnTo>
                  <a:lnTo>
                    <a:pt x="484" y="260"/>
                  </a:lnTo>
                  <a:lnTo>
                    <a:pt x="483" y="258"/>
                  </a:lnTo>
                  <a:lnTo>
                    <a:pt x="482" y="255"/>
                  </a:lnTo>
                  <a:lnTo>
                    <a:pt x="481" y="253"/>
                  </a:lnTo>
                  <a:lnTo>
                    <a:pt x="481" y="251"/>
                  </a:lnTo>
                  <a:lnTo>
                    <a:pt x="480" y="250"/>
                  </a:lnTo>
                  <a:lnTo>
                    <a:pt x="479" y="247"/>
                  </a:lnTo>
                  <a:lnTo>
                    <a:pt x="479" y="245"/>
                  </a:lnTo>
                  <a:lnTo>
                    <a:pt x="478" y="243"/>
                  </a:lnTo>
                  <a:lnTo>
                    <a:pt x="477" y="241"/>
                  </a:lnTo>
                  <a:lnTo>
                    <a:pt x="476" y="239"/>
                  </a:lnTo>
                  <a:lnTo>
                    <a:pt x="476" y="237"/>
                  </a:lnTo>
                  <a:lnTo>
                    <a:pt x="475" y="234"/>
                  </a:lnTo>
                  <a:lnTo>
                    <a:pt x="475" y="232"/>
                  </a:lnTo>
                  <a:lnTo>
                    <a:pt x="474" y="230"/>
                  </a:lnTo>
                  <a:lnTo>
                    <a:pt x="474" y="228"/>
                  </a:lnTo>
                  <a:lnTo>
                    <a:pt x="473" y="226"/>
                  </a:lnTo>
                  <a:lnTo>
                    <a:pt x="473" y="223"/>
                  </a:lnTo>
                  <a:lnTo>
                    <a:pt x="473" y="222"/>
                  </a:lnTo>
                  <a:lnTo>
                    <a:pt x="472" y="219"/>
                  </a:lnTo>
                  <a:lnTo>
                    <a:pt x="472" y="217"/>
                  </a:lnTo>
                  <a:lnTo>
                    <a:pt x="472" y="215"/>
                  </a:lnTo>
                  <a:lnTo>
                    <a:pt x="471" y="213"/>
                  </a:lnTo>
                  <a:lnTo>
                    <a:pt x="471" y="210"/>
                  </a:lnTo>
                  <a:lnTo>
                    <a:pt x="471" y="208"/>
                  </a:lnTo>
                  <a:lnTo>
                    <a:pt x="471" y="206"/>
                  </a:lnTo>
                  <a:lnTo>
                    <a:pt x="470" y="204"/>
                  </a:lnTo>
                  <a:lnTo>
                    <a:pt x="470" y="202"/>
                  </a:lnTo>
                  <a:lnTo>
                    <a:pt x="470" y="199"/>
                  </a:lnTo>
                  <a:lnTo>
                    <a:pt x="470" y="197"/>
                  </a:lnTo>
                  <a:lnTo>
                    <a:pt x="470" y="195"/>
                  </a:lnTo>
                  <a:lnTo>
                    <a:pt x="470" y="192"/>
                  </a:lnTo>
                  <a:lnTo>
                    <a:pt x="470" y="190"/>
                  </a:lnTo>
                  <a:lnTo>
                    <a:pt x="470" y="188"/>
                  </a:lnTo>
                  <a:lnTo>
                    <a:pt x="470" y="186"/>
                  </a:lnTo>
                  <a:lnTo>
                    <a:pt x="470" y="184"/>
                  </a:lnTo>
                  <a:lnTo>
                    <a:pt x="470" y="181"/>
                  </a:lnTo>
                  <a:lnTo>
                    <a:pt x="470" y="179"/>
                  </a:lnTo>
                  <a:lnTo>
                    <a:pt x="470" y="177"/>
                  </a:lnTo>
                  <a:lnTo>
                    <a:pt x="470" y="175"/>
                  </a:lnTo>
                  <a:lnTo>
                    <a:pt x="470" y="172"/>
                  </a:lnTo>
                  <a:lnTo>
                    <a:pt x="470" y="170"/>
                  </a:lnTo>
                  <a:lnTo>
                    <a:pt x="470" y="168"/>
                  </a:lnTo>
                  <a:lnTo>
                    <a:pt x="470" y="166"/>
                  </a:lnTo>
                  <a:lnTo>
                    <a:pt x="470" y="164"/>
                  </a:lnTo>
                  <a:lnTo>
                    <a:pt x="470" y="161"/>
                  </a:lnTo>
                  <a:lnTo>
                    <a:pt x="470" y="159"/>
                  </a:lnTo>
                  <a:lnTo>
                    <a:pt x="470" y="157"/>
                  </a:lnTo>
                  <a:lnTo>
                    <a:pt x="470" y="155"/>
                  </a:lnTo>
                  <a:lnTo>
                    <a:pt x="470" y="153"/>
                  </a:lnTo>
                  <a:lnTo>
                    <a:pt x="470" y="150"/>
                  </a:lnTo>
                  <a:lnTo>
                    <a:pt x="470" y="148"/>
                  </a:lnTo>
                  <a:lnTo>
                    <a:pt x="470" y="146"/>
                  </a:lnTo>
                  <a:lnTo>
                    <a:pt x="471" y="144"/>
                  </a:lnTo>
                  <a:lnTo>
                    <a:pt x="471" y="142"/>
                  </a:lnTo>
                  <a:lnTo>
                    <a:pt x="471" y="140"/>
                  </a:lnTo>
                  <a:lnTo>
                    <a:pt x="471" y="138"/>
                  </a:lnTo>
                  <a:lnTo>
                    <a:pt x="471" y="137"/>
                  </a:lnTo>
                  <a:lnTo>
                    <a:pt x="471" y="135"/>
                  </a:lnTo>
                  <a:lnTo>
                    <a:pt x="471" y="133"/>
                  </a:lnTo>
                  <a:lnTo>
                    <a:pt x="471" y="131"/>
                  </a:lnTo>
                  <a:lnTo>
                    <a:pt x="471" y="129"/>
                  </a:lnTo>
                  <a:lnTo>
                    <a:pt x="471" y="127"/>
                  </a:lnTo>
                  <a:lnTo>
                    <a:pt x="471" y="125"/>
                  </a:lnTo>
                  <a:lnTo>
                    <a:pt x="471" y="123"/>
                  </a:lnTo>
                  <a:lnTo>
                    <a:pt x="471" y="122"/>
                  </a:lnTo>
                  <a:lnTo>
                    <a:pt x="471" y="120"/>
                  </a:lnTo>
                  <a:lnTo>
                    <a:pt x="471" y="118"/>
                  </a:lnTo>
                  <a:lnTo>
                    <a:pt x="471" y="116"/>
                  </a:lnTo>
                  <a:lnTo>
                    <a:pt x="472" y="115"/>
                  </a:lnTo>
                  <a:lnTo>
                    <a:pt x="471" y="113"/>
                  </a:lnTo>
                  <a:lnTo>
                    <a:pt x="471" y="111"/>
                  </a:lnTo>
                  <a:lnTo>
                    <a:pt x="471" y="109"/>
                  </a:lnTo>
                  <a:lnTo>
                    <a:pt x="471" y="107"/>
                  </a:lnTo>
                  <a:lnTo>
                    <a:pt x="471" y="105"/>
                  </a:lnTo>
                  <a:lnTo>
                    <a:pt x="471" y="104"/>
                  </a:lnTo>
                  <a:lnTo>
                    <a:pt x="471" y="102"/>
                  </a:lnTo>
                  <a:lnTo>
                    <a:pt x="471" y="100"/>
                  </a:lnTo>
                  <a:lnTo>
                    <a:pt x="471" y="99"/>
                  </a:lnTo>
                  <a:lnTo>
                    <a:pt x="471" y="97"/>
                  </a:lnTo>
                  <a:lnTo>
                    <a:pt x="470" y="95"/>
                  </a:lnTo>
                  <a:lnTo>
                    <a:pt x="470" y="94"/>
                  </a:lnTo>
                  <a:lnTo>
                    <a:pt x="470" y="92"/>
                  </a:lnTo>
                  <a:lnTo>
                    <a:pt x="470" y="90"/>
                  </a:lnTo>
                  <a:lnTo>
                    <a:pt x="470" y="89"/>
                  </a:lnTo>
                  <a:lnTo>
                    <a:pt x="470" y="87"/>
                  </a:lnTo>
                  <a:lnTo>
                    <a:pt x="470" y="85"/>
                  </a:lnTo>
                  <a:lnTo>
                    <a:pt x="470" y="84"/>
                  </a:lnTo>
                  <a:lnTo>
                    <a:pt x="469" y="82"/>
                  </a:lnTo>
                  <a:lnTo>
                    <a:pt x="469" y="81"/>
                  </a:lnTo>
                  <a:lnTo>
                    <a:pt x="469" y="79"/>
                  </a:lnTo>
                  <a:lnTo>
                    <a:pt x="469" y="77"/>
                  </a:lnTo>
                  <a:lnTo>
                    <a:pt x="468" y="76"/>
                  </a:lnTo>
                  <a:lnTo>
                    <a:pt x="468" y="74"/>
                  </a:lnTo>
                  <a:lnTo>
                    <a:pt x="467" y="72"/>
                  </a:lnTo>
                  <a:lnTo>
                    <a:pt x="467" y="71"/>
                  </a:lnTo>
                  <a:lnTo>
                    <a:pt x="467" y="69"/>
                  </a:lnTo>
                  <a:lnTo>
                    <a:pt x="466" y="68"/>
                  </a:lnTo>
                  <a:lnTo>
                    <a:pt x="466" y="66"/>
                  </a:lnTo>
                  <a:lnTo>
                    <a:pt x="465" y="65"/>
                  </a:lnTo>
                  <a:lnTo>
                    <a:pt x="465" y="64"/>
                  </a:lnTo>
                  <a:lnTo>
                    <a:pt x="464" y="62"/>
                  </a:lnTo>
                  <a:lnTo>
                    <a:pt x="464" y="61"/>
                  </a:lnTo>
                  <a:lnTo>
                    <a:pt x="463" y="59"/>
                  </a:lnTo>
                  <a:lnTo>
                    <a:pt x="462" y="58"/>
                  </a:lnTo>
                  <a:lnTo>
                    <a:pt x="462" y="56"/>
                  </a:lnTo>
                  <a:lnTo>
                    <a:pt x="461" y="55"/>
                  </a:lnTo>
                  <a:lnTo>
                    <a:pt x="461" y="54"/>
                  </a:lnTo>
                  <a:lnTo>
                    <a:pt x="460" y="52"/>
                  </a:lnTo>
                  <a:lnTo>
                    <a:pt x="459" y="51"/>
                  </a:lnTo>
                  <a:lnTo>
                    <a:pt x="459" y="49"/>
                  </a:lnTo>
                  <a:lnTo>
                    <a:pt x="458" y="48"/>
                  </a:lnTo>
                  <a:lnTo>
                    <a:pt x="457" y="47"/>
                  </a:lnTo>
                  <a:lnTo>
                    <a:pt x="456" y="46"/>
                  </a:lnTo>
                  <a:lnTo>
                    <a:pt x="455" y="44"/>
                  </a:lnTo>
                  <a:lnTo>
                    <a:pt x="454" y="43"/>
                  </a:lnTo>
                  <a:lnTo>
                    <a:pt x="454" y="42"/>
                  </a:lnTo>
                  <a:lnTo>
                    <a:pt x="453" y="41"/>
                  </a:lnTo>
                  <a:lnTo>
                    <a:pt x="451" y="39"/>
                  </a:lnTo>
                  <a:lnTo>
                    <a:pt x="450" y="38"/>
                  </a:lnTo>
                  <a:lnTo>
                    <a:pt x="448" y="36"/>
                  </a:lnTo>
                  <a:lnTo>
                    <a:pt x="447" y="35"/>
                  </a:lnTo>
                  <a:lnTo>
                    <a:pt x="446" y="33"/>
                  </a:lnTo>
                  <a:lnTo>
                    <a:pt x="444" y="32"/>
                  </a:lnTo>
                  <a:lnTo>
                    <a:pt x="443" y="31"/>
                  </a:lnTo>
                  <a:lnTo>
                    <a:pt x="442" y="29"/>
                  </a:lnTo>
                  <a:lnTo>
                    <a:pt x="440" y="28"/>
                  </a:lnTo>
                  <a:lnTo>
                    <a:pt x="439" y="26"/>
                  </a:lnTo>
                  <a:lnTo>
                    <a:pt x="437" y="25"/>
                  </a:lnTo>
                  <a:lnTo>
                    <a:pt x="436" y="24"/>
                  </a:lnTo>
                  <a:lnTo>
                    <a:pt x="435" y="23"/>
                  </a:lnTo>
                  <a:lnTo>
                    <a:pt x="434" y="22"/>
                  </a:lnTo>
                  <a:lnTo>
                    <a:pt x="432" y="21"/>
                  </a:lnTo>
                  <a:lnTo>
                    <a:pt x="431" y="20"/>
                  </a:lnTo>
                  <a:lnTo>
                    <a:pt x="430" y="19"/>
                  </a:lnTo>
                  <a:lnTo>
                    <a:pt x="429" y="18"/>
                  </a:lnTo>
                  <a:lnTo>
                    <a:pt x="427" y="18"/>
                  </a:lnTo>
                  <a:lnTo>
                    <a:pt x="426" y="17"/>
                  </a:lnTo>
                  <a:lnTo>
                    <a:pt x="424" y="15"/>
                  </a:lnTo>
                  <a:lnTo>
                    <a:pt x="422" y="14"/>
                  </a:lnTo>
                  <a:lnTo>
                    <a:pt x="420" y="13"/>
                  </a:lnTo>
                  <a:lnTo>
                    <a:pt x="419" y="13"/>
                  </a:lnTo>
                  <a:lnTo>
                    <a:pt x="418" y="12"/>
                  </a:lnTo>
                  <a:lnTo>
                    <a:pt x="417" y="12"/>
                  </a:lnTo>
                  <a:lnTo>
                    <a:pt x="414" y="11"/>
                  </a:lnTo>
                  <a:lnTo>
                    <a:pt x="413" y="10"/>
                  </a:lnTo>
                  <a:lnTo>
                    <a:pt x="410" y="9"/>
                  </a:lnTo>
                  <a:lnTo>
                    <a:pt x="408" y="8"/>
                  </a:lnTo>
                  <a:lnTo>
                    <a:pt x="406" y="8"/>
                  </a:lnTo>
                  <a:lnTo>
                    <a:pt x="403" y="8"/>
                  </a:lnTo>
                  <a:lnTo>
                    <a:pt x="401" y="7"/>
                  </a:lnTo>
                  <a:lnTo>
                    <a:pt x="399" y="7"/>
                  </a:lnTo>
                  <a:lnTo>
                    <a:pt x="397" y="7"/>
                  </a:lnTo>
                  <a:lnTo>
                    <a:pt x="395" y="7"/>
                  </a:lnTo>
                  <a:lnTo>
                    <a:pt x="393" y="7"/>
                  </a:lnTo>
                  <a:lnTo>
                    <a:pt x="390" y="7"/>
                  </a:lnTo>
                  <a:lnTo>
                    <a:pt x="388" y="7"/>
                  </a:lnTo>
                  <a:lnTo>
                    <a:pt x="386" y="8"/>
                  </a:lnTo>
                  <a:lnTo>
                    <a:pt x="384" y="8"/>
                  </a:lnTo>
                  <a:lnTo>
                    <a:pt x="382" y="8"/>
                  </a:lnTo>
                  <a:lnTo>
                    <a:pt x="380" y="8"/>
                  </a:lnTo>
                  <a:lnTo>
                    <a:pt x="378" y="9"/>
                  </a:lnTo>
                  <a:lnTo>
                    <a:pt x="375" y="9"/>
                  </a:lnTo>
                  <a:lnTo>
                    <a:pt x="373" y="9"/>
                  </a:lnTo>
                  <a:lnTo>
                    <a:pt x="371" y="9"/>
                  </a:lnTo>
                  <a:lnTo>
                    <a:pt x="370" y="10"/>
                  </a:lnTo>
                  <a:lnTo>
                    <a:pt x="368" y="10"/>
                  </a:lnTo>
                  <a:lnTo>
                    <a:pt x="366" y="10"/>
                  </a:lnTo>
                  <a:lnTo>
                    <a:pt x="365" y="9"/>
                  </a:lnTo>
                  <a:lnTo>
                    <a:pt x="363" y="9"/>
                  </a:lnTo>
                  <a:lnTo>
                    <a:pt x="362" y="8"/>
                  </a:lnTo>
                  <a:lnTo>
                    <a:pt x="361" y="8"/>
                  </a:lnTo>
                  <a:lnTo>
                    <a:pt x="359" y="8"/>
                  </a:lnTo>
                  <a:lnTo>
                    <a:pt x="358" y="7"/>
                  </a:lnTo>
                  <a:lnTo>
                    <a:pt x="356" y="7"/>
                  </a:lnTo>
                  <a:lnTo>
                    <a:pt x="355" y="6"/>
                  </a:lnTo>
                  <a:lnTo>
                    <a:pt x="354" y="6"/>
                  </a:lnTo>
                  <a:lnTo>
                    <a:pt x="352" y="6"/>
                  </a:lnTo>
                  <a:lnTo>
                    <a:pt x="351" y="5"/>
                  </a:lnTo>
                  <a:lnTo>
                    <a:pt x="349" y="5"/>
                  </a:lnTo>
                  <a:lnTo>
                    <a:pt x="348" y="5"/>
                  </a:lnTo>
                  <a:lnTo>
                    <a:pt x="346" y="4"/>
                  </a:lnTo>
                  <a:lnTo>
                    <a:pt x="344" y="4"/>
                  </a:lnTo>
                  <a:lnTo>
                    <a:pt x="343" y="3"/>
                  </a:lnTo>
                  <a:lnTo>
                    <a:pt x="341" y="3"/>
                  </a:lnTo>
                  <a:lnTo>
                    <a:pt x="339" y="3"/>
                  </a:lnTo>
                  <a:lnTo>
                    <a:pt x="338" y="2"/>
                  </a:lnTo>
                  <a:lnTo>
                    <a:pt x="336" y="2"/>
                  </a:lnTo>
                  <a:lnTo>
                    <a:pt x="334" y="2"/>
                  </a:lnTo>
                  <a:lnTo>
                    <a:pt x="332" y="1"/>
                  </a:lnTo>
                  <a:lnTo>
                    <a:pt x="330" y="1"/>
                  </a:lnTo>
                  <a:lnTo>
                    <a:pt x="329" y="1"/>
                  </a:lnTo>
                  <a:lnTo>
                    <a:pt x="327" y="1"/>
                  </a:lnTo>
                  <a:lnTo>
                    <a:pt x="325" y="0"/>
                  </a:lnTo>
                  <a:lnTo>
                    <a:pt x="323" y="0"/>
                  </a:lnTo>
                  <a:lnTo>
                    <a:pt x="321" y="0"/>
                  </a:lnTo>
                  <a:lnTo>
                    <a:pt x="319" y="0"/>
                  </a:lnTo>
                  <a:lnTo>
                    <a:pt x="317" y="0"/>
                  </a:lnTo>
                  <a:lnTo>
                    <a:pt x="315" y="0"/>
                  </a:lnTo>
                  <a:lnTo>
                    <a:pt x="313" y="0"/>
                  </a:lnTo>
                  <a:lnTo>
                    <a:pt x="310" y="0"/>
                  </a:lnTo>
                  <a:lnTo>
                    <a:pt x="309" y="0"/>
                  </a:lnTo>
                  <a:lnTo>
                    <a:pt x="307" y="0"/>
                  </a:lnTo>
                  <a:lnTo>
                    <a:pt x="305" y="0"/>
                  </a:lnTo>
                  <a:lnTo>
                    <a:pt x="302" y="0"/>
                  </a:lnTo>
                  <a:lnTo>
                    <a:pt x="300" y="0"/>
                  </a:lnTo>
                  <a:lnTo>
                    <a:pt x="298" y="1"/>
                  </a:lnTo>
                  <a:lnTo>
                    <a:pt x="295" y="1"/>
                  </a:lnTo>
                  <a:lnTo>
                    <a:pt x="293" y="1"/>
                  </a:lnTo>
                  <a:lnTo>
                    <a:pt x="291" y="2"/>
                  </a:lnTo>
                  <a:lnTo>
                    <a:pt x="289" y="2"/>
                  </a:lnTo>
                  <a:lnTo>
                    <a:pt x="287" y="3"/>
                  </a:lnTo>
                  <a:lnTo>
                    <a:pt x="284" y="3"/>
                  </a:lnTo>
                  <a:lnTo>
                    <a:pt x="282" y="4"/>
                  </a:lnTo>
                  <a:lnTo>
                    <a:pt x="280" y="5"/>
                  </a:lnTo>
                  <a:lnTo>
                    <a:pt x="277" y="6"/>
                  </a:lnTo>
                  <a:lnTo>
                    <a:pt x="275" y="6"/>
                  </a:lnTo>
                  <a:lnTo>
                    <a:pt x="272" y="7"/>
                  </a:lnTo>
                  <a:lnTo>
                    <a:pt x="270" y="8"/>
                  </a:lnTo>
                  <a:lnTo>
                    <a:pt x="268" y="10"/>
                  </a:lnTo>
                  <a:lnTo>
                    <a:pt x="266" y="10"/>
                  </a:lnTo>
                  <a:lnTo>
                    <a:pt x="263" y="11"/>
                  </a:lnTo>
                  <a:lnTo>
                    <a:pt x="261" y="13"/>
                  </a:lnTo>
                  <a:lnTo>
                    <a:pt x="259" y="14"/>
                  </a:lnTo>
                  <a:lnTo>
                    <a:pt x="256" y="15"/>
                  </a:lnTo>
                  <a:lnTo>
                    <a:pt x="254" y="17"/>
                  </a:lnTo>
                  <a:lnTo>
                    <a:pt x="251" y="18"/>
                  </a:lnTo>
                  <a:lnTo>
                    <a:pt x="249" y="20"/>
                  </a:lnTo>
                  <a:lnTo>
                    <a:pt x="247" y="22"/>
                  </a:lnTo>
                  <a:lnTo>
                    <a:pt x="244" y="24"/>
                  </a:lnTo>
                  <a:lnTo>
                    <a:pt x="242" y="25"/>
                  </a:lnTo>
                  <a:lnTo>
                    <a:pt x="240" y="28"/>
                  </a:lnTo>
                  <a:lnTo>
                    <a:pt x="237" y="30"/>
                  </a:lnTo>
                  <a:lnTo>
                    <a:pt x="235" y="32"/>
                  </a:lnTo>
                  <a:lnTo>
                    <a:pt x="233" y="34"/>
                  </a:lnTo>
                  <a:lnTo>
                    <a:pt x="230" y="37"/>
                  </a:lnTo>
                  <a:lnTo>
                    <a:pt x="228" y="38"/>
                  </a:lnTo>
                  <a:lnTo>
                    <a:pt x="227" y="40"/>
                  </a:lnTo>
                  <a:lnTo>
                    <a:pt x="225" y="41"/>
                  </a:lnTo>
                  <a:lnTo>
                    <a:pt x="223" y="44"/>
                  </a:lnTo>
                  <a:lnTo>
                    <a:pt x="222" y="44"/>
                  </a:lnTo>
                  <a:lnTo>
                    <a:pt x="221" y="46"/>
                  </a:lnTo>
                  <a:lnTo>
                    <a:pt x="219" y="47"/>
                  </a:lnTo>
                  <a:lnTo>
                    <a:pt x="219" y="48"/>
                  </a:lnTo>
                  <a:lnTo>
                    <a:pt x="218" y="49"/>
                  </a:lnTo>
                  <a:lnTo>
                    <a:pt x="216" y="50"/>
                  </a:lnTo>
                  <a:lnTo>
                    <a:pt x="215" y="51"/>
                  </a:lnTo>
                  <a:lnTo>
                    <a:pt x="214" y="53"/>
                  </a:lnTo>
                  <a:lnTo>
                    <a:pt x="211" y="55"/>
                  </a:lnTo>
                  <a:lnTo>
                    <a:pt x="209" y="58"/>
                  </a:lnTo>
                  <a:lnTo>
                    <a:pt x="206" y="60"/>
                  </a:lnTo>
                  <a:lnTo>
                    <a:pt x="203" y="63"/>
                  </a:lnTo>
                  <a:lnTo>
                    <a:pt x="200" y="66"/>
                  </a:lnTo>
                  <a:lnTo>
                    <a:pt x="197" y="69"/>
                  </a:lnTo>
                  <a:lnTo>
                    <a:pt x="194" y="72"/>
                  </a:lnTo>
                  <a:lnTo>
                    <a:pt x="191" y="75"/>
                  </a:lnTo>
                  <a:lnTo>
                    <a:pt x="188" y="78"/>
                  </a:lnTo>
                  <a:lnTo>
                    <a:pt x="185" y="81"/>
                  </a:lnTo>
                  <a:lnTo>
                    <a:pt x="181" y="84"/>
                  </a:lnTo>
                  <a:lnTo>
                    <a:pt x="178" y="87"/>
                  </a:lnTo>
                  <a:lnTo>
                    <a:pt x="175" y="91"/>
                  </a:lnTo>
                  <a:lnTo>
                    <a:pt x="171" y="94"/>
                  </a:lnTo>
                  <a:lnTo>
                    <a:pt x="168" y="98"/>
                  </a:lnTo>
                  <a:lnTo>
                    <a:pt x="165" y="102"/>
                  </a:lnTo>
                  <a:lnTo>
                    <a:pt x="161" y="105"/>
                  </a:lnTo>
                  <a:lnTo>
                    <a:pt x="157" y="108"/>
                  </a:lnTo>
                  <a:lnTo>
                    <a:pt x="154" y="112"/>
                  </a:lnTo>
                  <a:lnTo>
                    <a:pt x="150" y="116"/>
                  </a:lnTo>
                  <a:lnTo>
                    <a:pt x="147" y="120"/>
                  </a:lnTo>
                  <a:lnTo>
                    <a:pt x="143" y="124"/>
                  </a:lnTo>
                  <a:lnTo>
                    <a:pt x="139" y="128"/>
                  </a:lnTo>
                  <a:lnTo>
                    <a:pt x="136" y="132"/>
                  </a:lnTo>
                  <a:lnTo>
                    <a:pt x="132" y="136"/>
                  </a:lnTo>
                  <a:lnTo>
                    <a:pt x="128" y="140"/>
                  </a:lnTo>
                  <a:lnTo>
                    <a:pt x="125" y="144"/>
                  </a:lnTo>
                  <a:lnTo>
                    <a:pt x="121" y="148"/>
                  </a:lnTo>
                  <a:lnTo>
                    <a:pt x="118" y="153"/>
                  </a:lnTo>
                  <a:lnTo>
                    <a:pt x="114" y="157"/>
                  </a:lnTo>
                  <a:lnTo>
                    <a:pt x="110" y="161"/>
                  </a:lnTo>
                  <a:lnTo>
                    <a:pt x="107" y="166"/>
                  </a:lnTo>
                  <a:lnTo>
                    <a:pt x="103" y="170"/>
                  </a:lnTo>
                  <a:lnTo>
                    <a:pt x="99" y="175"/>
                  </a:lnTo>
                  <a:lnTo>
                    <a:pt x="96" y="179"/>
                  </a:lnTo>
                  <a:lnTo>
                    <a:pt x="92" y="184"/>
                  </a:lnTo>
                  <a:lnTo>
                    <a:pt x="89" y="188"/>
                  </a:lnTo>
                  <a:lnTo>
                    <a:pt x="85" y="192"/>
                  </a:lnTo>
                  <a:lnTo>
                    <a:pt x="81" y="197"/>
                  </a:lnTo>
                  <a:lnTo>
                    <a:pt x="78" y="202"/>
                  </a:lnTo>
                  <a:lnTo>
                    <a:pt x="74" y="207"/>
                  </a:lnTo>
                  <a:lnTo>
                    <a:pt x="71" y="212"/>
                  </a:lnTo>
                  <a:lnTo>
                    <a:pt x="68" y="216"/>
                  </a:lnTo>
                  <a:lnTo>
                    <a:pt x="64" y="221"/>
                  </a:lnTo>
                  <a:lnTo>
                    <a:pt x="61" y="226"/>
                  </a:lnTo>
                  <a:lnTo>
                    <a:pt x="58" y="231"/>
                  </a:lnTo>
                  <a:lnTo>
                    <a:pt x="55" y="236"/>
                  </a:lnTo>
                  <a:lnTo>
                    <a:pt x="52" y="241"/>
                  </a:lnTo>
                  <a:lnTo>
                    <a:pt x="49" y="245"/>
                  </a:lnTo>
                  <a:lnTo>
                    <a:pt x="46" y="250"/>
                  </a:lnTo>
                  <a:lnTo>
                    <a:pt x="43" y="255"/>
                  </a:lnTo>
                  <a:lnTo>
                    <a:pt x="40" y="260"/>
                  </a:lnTo>
                  <a:lnTo>
                    <a:pt x="37" y="265"/>
                  </a:lnTo>
                  <a:lnTo>
                    <a:pt x="34" y="270"/>
                  </a:lnTo>
                  <a:lnTo>
                    <a:pt x="32" y="276"/>
                  </a:lnTo>
                  <a:lnTo>
                    <a:pt x="29" y="281"/>
                  </a:lnTo>
                  <a:lnTo>
                    <a:pt x="27" y="286"/>
                  </a:lnTo>
                  <a:lnTo>
                    <a:pt x="24" y="291"/>
                  </a:lnTo>
                  <a:lnTo>
                    <a:pt x="23" y="296"/>
                  </a:lnTo>
                  <a:lnTo>
                    <a:pt x="20" y="301"/>
                  </a:lnTo>
                  <a:lnTo>
                    <a:pt x="18" y="306"/>
                  </a:lnTo>
                  <a:lnTo>
                    <a:pt x="16" y="311"/>
                  </a:lnTo>
                  <a:lnTo>
                    <a:pt x="14" y="317"/>
                  </a:lnTo>
                  <a:lnTo>
                    <a:pt x="13" y="322"/>
                  </a:lnTo>
                  <a:lnTo>
                    <a:pt x="12" y="324"/>
                  </a:lnTo>
                  <a:lnTo>
                    <a:pt x="11" y="325"/>
                  </a:lnTo>
                  <a:lnTo>
                    <a:pt x="11" y="328"/>
                  </a:lnTo>
                  <a:lnTo>
                    <a:pt x="10" y="330"/>
                  </a:lnTo>
                  <a:lnTo>
                    <a:pt x="9" y="332"/>
                  </a:lnTo>
                  <a:lnTo>
                    <a:pt x="9" y="334"/>
                  </a:lnTo>
                  <a:lnTo>
                    <a:pt x="8" y="336"/>
                  </a:lnTo>
                  <a:lnTo>
                    <a:pt x="8" y="339"/>
                  </a:lnTo>
                  <a:lnTo>
                    <a:pt x="7" y="340"/>
                  </a:lnTo>
                  <a:lnTo>
                    <a:pt x="6" y="342"/>
                  </a:lnTo>
                  <a:lnTo>
                    <a:pt x="6" y="344"/>
                  </a:lnTo>
                  <a:lnTo>
                    <a:pt x="5" y="347"/>
                  </a:lnTo>
                  <a:lnTo>
                    <a:pt x="5" y="348"/>
                  </a:lnTo>
                  <a:lnTo>
                    <a:pt x="5" y="351"/>
                  </a:lnTo>
                  <a:lnTo>
                    <a:pt x="4" y="353"/>
                  </a:lnTo>
                  <a:lnTo>
                    <a:pt x="4" y="355"/>
                  </a:lnTo>
                  <a:lnTo>
                    <a:pt x="3" y="357"/>
                  </a:lnTo>
                  <a:lnTo>
                    <a:pt x="3" y="359"/>
                  </a:lnTo>
                  <a:lnTo>
                    <a:pt x="3" y="361"/>
                  </a:lnTo>
                  <a:lnTo>
                    <a:pt x="2" y="363"/>
                  </a:lnTo>
                  <a:lnTo>
                    <a:pt x="2" y="365"/>
                  </a:lnTo>
                  <a:lnTo>
                    <a:pt x="1" y="368"/>
                  </a:lnTo>
                  <a:lnTo>
                    <a:pt x="1" y="370"/>
                  </a:lnTo>
                  <a:lnTo>
                    <a:pt x="1" y="371"/>
                  </a:lnTo>
                  <a:lnTo>
                    <a:pt x="1" y="374"/>
                  </a:lnTo>
                  <a:lnTo>
                    <a:pt x="1" y="376"/>
                  </a:lnTo>
                  <a:lnTo>
                    <a:pt x="1" y="378"/>
                  </a:lnTo>
                  <a:lnTo>
                    <a:pt x="1" y="380"/>
                  </a:lnTo>
                  <a:lnTo>
                    <a:pt x="1" y="382"/>
                  </a:lnTo>
                  <a:lnTo>
                    <a:pt x="1" y="384"/>
                  </a:lnTo>
                  <a:lnTo>
                    <a:pt x="1" y="386"/>
                  </a:lnTo>
                  <a:lnTo>
                    <a:pt x="1" y="388"/>
                  </a:lnTo>
                  <a:lnTo>
                    <a:pt x="0" y="391"/>
                  </a:lnTo>
                  <a:lnTo>
                    <a:pt x="0" y="393"/>
                  </a:lnTo>
                  <a:lnTo>
                    <a:pt x="0" y="395"/>
                  </a:lnTo>
                  <a:lnTo>
                    <a:pt x="0" y="397"/>
                  </a:lnTo>
                  <a:lnTo>
                    <a:pt x="0" y="399"/>
                  </a:lnTo>
                  <a:lnTo>
                    <a:pt x="1" y="401"/>
                  </a:lnTo>
                  <a:lnTo>
                    <a:pt x="1" y="403"/>
                  </a:lnTo>
                  <a:lnTo>
                    <a:pt x="1" y="406"/>
                  </a:lnTo>
                  <a:lnTo>
                    <a:pt x="1" y="408"/>
                  </a:lnTo>
                  <a:lnTo>
                    <a:pt x="1" y="410"/>
                  </a:lnTo>
                  <a:lnTo>
                    <a:pt x="1" y="412"/>
                  </a:lnTo>
                  <a:lnTo>
                    <a:pt x="2" y="414"/>
                  </a:lnTo>
                  <a:lnTo>
                    <a:pt x="2" y="416"/>
                  </a:lnTo>
                  <a:lnTo>
                    <a:pt x="3" y="418"/>
                  </a:lnTo>
                  <a:lnTo>
                    <a:pt x="3" y="421"/>
                  </a:lnTo>
                  <a:lnTo>
                    <a:pt x="3" y="423"/>
                  </a:lnTo>
                  <a:lnTo>
                    <a:pt x="5" y="429"/>
                  </a:lnTo>
                  <a:lnTo>
                    <a:pt x="6" y="434"/>
                  </a:lnTo>
                  <a:lnTo>
                    <a:pt x="8" y="440"/>
                  </a:lnTo>
                  <a:lnTo>
                    <a:pt x="9" y="445"/>
                  </a:lnTo>
                  <a:lnTo>
                    <a:pt x="11" y="451"/>
                  </a:lnTo>
                  <a:lnTo>
                    <a:pt x="13" y="457"/>
                  </a:lnTo>
                  <a:lnTo>
                    <a:pt x="15" y="462"/>
                  </a:lnTo>
                  <a:lnTo>
                    <a:pt x="18" y="467"/>
                  </a:lnTo>
                  <a:lnTo>
                    <a:pt x="20" y="472"/>
                  </a:lnTo>
                  <a:lnTo>
                    <a:pt x="22" y="477"/>
                  </a:lnTo>
                  <a:lnTo>
                    <a:pt x="25" y="482"/>
                  </a:lnTo>
                  <a:lnTo>
                    <a:pt x="28" y="487"/>
                  </a:lnTo>
                  <a:lnTo>
                    <a:pt x="31" y="491"/>
                  </a:lnTo>
                  <a:lnTo>
                    <a:pt x="34" y="495"/>
                  </a:lnTo>
                  <a:lnTo>
                    <a:pt x="37" y="500"/>
                  </a:lnTo>
                  <a:lnTo>
                    <a:pt x="40" y="504"/>
                  </a:lnTo>
                  <a:lnTo>
                    <a:pt x="43" y="508"/>
                  </a:lnTo>
                  <a:lnTo>
                    <a:pt x="47" y="512"/>
                  </a:lnTo>
                  <a:lnTo>
                    <a:pt x="51" y="516"/>
                  </a:lnTo>
                  <a:lnTo>
                    <a:pt x="54" y="519"/>
                  </a:lnTo>
                  <a:lnTo>
                    <a:pt x="58" y="523"/>
                  </a:lnTo>
                  <a:lnTo>
                    <a:pt x="62" y="526"/>
                  </a:lnTo>
                  <a:lnTo>
                    <a:pt x="66" y="530"/>
                  </a:lnTo>
                  <a:lnTo>
                    <a:pt x="70" y="533"/>
                  </a:lnTo>
                  <a:lnTo>
                    <a:pt x="74" y="536"/>
                  </a:lnTo>
                  <a:lnTo>
                    <a:pt x="78" y="539"/>
                  </a:lnTo>
                  <a:lnTo>
                    <a:pt x="82" y="542"/>
                  </a:lnTo>
                  <a:lnTo>
                    <a:pt x="87" y="544"/>
                  </a:lnTo>
                  <a:lnTo>
                    <a:pt x="91" y="547"/>
                  </a:lnTo>
                  <a:lnTo>
                    <a:pt x="96" y="549"/>
                  </a:lnTo>
                  <a:lnTo>
                    <a:pt x="100" y="552"/>
                  </a:lnTo>
                  <a:lnTo>
                    <a:pt x="105" y="554"/>
                  </a:lnTo>
                  <a:lnTo>
                    <a:pt x="110" y="556"/>
                  </a:lnTo>
                  <a:lnTo>
                    <a:pt x="115" y="557"/>
                  </a:lnTo>
                  <a:lnTo>
                    <a:pt x="119" y="559"/>
                  </a:lnTo>
                  <a:lnTo>
                    <a:pt x="124" y="561"/>
                  </a:lnTo>
                  <a:lnTo>
                    <a:pt x="129" y="561"/>
                  </a:lnTo>
                  <a:lnTo>
                    <a:pt x="134" y="562"/>
                  </a:lnTo>
                  <a:lnTo>
                    <a:pt x="139" y="564"/>
                  </a:lnTo>
                  <a:lnTo>
                    <a:pt x="145" y="565"/>
                  </a:lnTo>
                  <a:lnTo>
                    <a:pt x="149" y="565"/>
                  </a:lnTo>
                  <a:lnTo>
                    <a:pt x="155" y="566"/>
                  </a:lnTo>
                  <a:lnTo>
                    <a:pt x="160" y="566"/>
                  </a:lnTo>
                  <a:lnTo>
                    <a:pt x="165" y="566"/>
                  </a:lnTo>
                  <a:lnTo>
                    <a:pt x="170" y="566"/>
                  </a:lnTo>
                  <a:lnTo>
                    <a:pt x="176" y="566"/>
                  </a:lnTo>
                  <a:lnTo>
                    <a:pt x="181" y="566"/>
                  </a:lnTo>
                  <a:lnTo>
                    <a:pt x="186" y="565"/>
                  </a:lnTo>
                  <a:lnTo>
                    <a:pt x="191" y="565"/>
                  </a:lnTo>
                  <a:lnTo>
                    <a:pt x="197" y="564"/>
                  </a:lnTo>
                  <a:lnTo>
                    <a:pt x="202" y="563"/>
                  </a:lnTo>
                  <a:lnTo>
                    <a:pt x="208" y="562"/>
                  </a:lnTo>
                  <a:lnTo>
                    <a:pt x="213" y="561"/>
                  </a:lnTo>
                  <a:lnTo>
                    <a:pt x="218" y="559"/>
                  </a:lnTo>
                  <a:lnTo>
                    <a:pt x="224" y="557"/>
                  </a:lnTo>
                  <a:lnTo>
                    <a:pt x="229" y="556"/>
                  </a:lnTo>
                  <a:lnTo>
                    <a:pt x="234" y="553"/>
                  </a:lnTo>
                  <a:lnTo>
                    <a:pt x="239" y="551"/>
                  </a:lnTo>
                  <a:lnTo>
                    <a:pt x="244" y="548"/>
                  </a:lnTo>
                  <a:lnTo>
                    <a:pt x="250" y="546"/>
                  </a:lnTo>
                  <a:lnTo>
                    <a:pt x="255" y="543"/>
                  </a:lnTo>
                  <a:lnTo>
                    <a:pt x="261" y="540"/>
                  </a:lnTo>
                  <a:lnTo>
                    <a:pt x="266" y="537"/>
                  </a:lnTo>
                  <a:lnTo>
                    <a:pt x="271" y="534"/>
                  </a:lnTo>
                  <a:lnTo>
                    <a:pt x="249" y="503"/>
                  </a:lnTo>
                  <a:lnTo>
                    <a:pt x="245" y="506"/>
                  </a:lnTo>
                  <a:lnTo>
                    <a:pt x="241" y="508"/>
                  </a:lnTo>
                  <a:lnTo>
                    <a:pt x="236" y="511"/>
                  </a:lnTo>
                  <a:lnTo>
                    <a:pt x="233" y="513"/>
                  </a:lnTo>
                  <a:lnTo>
                    <a:pt x="228" y="515"/>
                  </a:lnTo>
                  <a:lnTo>
                    <a:pt x="224" y="517"/>
                  </a:lnTo>
                  <a:lnTo>
                    <a:pt x="220" y="519"/>
                  </a:lnTo>
                  <a:lnTo>
                    <a:pt x="216" y="521"/>
                  </a:lnTo>
                  <a:lnTo>
                    <a:pt x="211" y="522"/>
                  </a:lnTo>
                  <a:lnTo>
                    <a:pt x="208" y="523"/>
                  </a:lnTo>
                  <a:lnTo>
                    <a:pt x="203" y="524"/>
                  </a:lnTo>
                  <a:lnTo>
                    <a:pt x="199" y="526"/>
                  </a:lnTo>
                  <a:lnTo>
                    <a:pt x="195" y="526"/>
                  </a:lnTo>
                  <a:lnTo>
                    <a:pt x="191" y="527"/>
                  </a:lnTo>
                  <a:lnTo>
                    <a:pt x="186" y="528"/>
                  </a:lnTo>
                  <a:lnTo>
                    <a:pt x="182" y="529"/>
                  </a:lnTo>
                  <a:lnTo>
                    <a:pt x="178" y="529"/>
                  </a:lnTo>
                  <a:lnTo>
                    <a:pt x="174" y="529"/>
                  </a:lnTo>
                  <a:lnTo>
                    <a:pt x="170" y="529"/>
                  </a:lnTo>
                  <a:lnTo>
                    <a:pt x="166" y="529"/>
                  </a:lnTo>
                  <a:lnTo>
                    <a:pt x="162" y="528"/>
                  </a:lnTo>
                  <a:lnTo>
                    <a:pt x="158" y="528"/>
                  </a:lnTo>
                  <a:lnTo>
                    <a:pt x="153" y="528"/>
                  </a:lnTo>
                  <a:lnTo>
                    <a:pt x="150" y="527"/>
                  </a:lnTo>
                  <a:lnTo>
                    <a:pt x="145" y="526"/>
                  </a:lnTo>
                  <a:lnTo>
                    <a:pt x="142" y="525"/>
                  </a:lnTo>
                  <a:lnTo>
                    <a:pt x="138" y="524"/>
                  </a:lnTo>
                  <a:lnTo>
                    <a:pt x="134" y="523"/>
                  </a:lnTo>
                  <a:lnTo>
                    <a:pt x="130" y="522"/>
                  </a:lnTo>
                  <a:lnTo>
                    <a:pt x="126" y="521"/>
                  </a:lnTo>
                  <a:lnTo>
                    <a:pt x="123" y="519"/>
                  </a:lnTo>
                  <a:lnTo>
                    <a:pt x="119" y="518"/>
                  </a:lnTo>
                  <a:lnTo>
                    <a:pt x="115" y="516"/>
                  </a:lnTo>
                  <a:lnTo>
                    <a:pt x="112" y="514"/>
                  </a:lnTo>
                  <a:lnTo>
                    <a:pt x="108" y="512"/>
                  </a:lnTo>
                  <a:lnTo>
                    <a:pt x="105" y="510"/>
                  </a:lnTo>
                  <a:lnTo>
                    <a:pt x="101" y="507"/>
                  </a:lnTo>
                  <a:lnTo>
                    <a:pt x="98" y="505"/>
                  </a:lnTo>
                  <a:lnTo>
                    <a:pt x="95" y="503"/>
                  </a:lnTo>
                  <a:lnTo>
                    <a:pt x="92" y="500"/>
                  </a:lnTo>
                  <a:lnTo>
                    <a:pt x="88" y="498"/>
                  </a:lnTo>
                  <a:lnTo>
                    <a:pt x="85" y="495"/>
                  </a:lnTo>
                  <a:lnTo>
                    <a:pt x="82" y="492"/>
                  </a:lnTo>
                  <a:lnTo>
                    <a:pt x="79" y="489"/>
                  </a:lnTo>
                  <a:lnTo>
                    <a:pt x="76" y="486"/>
                  </a:lnTo>
                  <a:lnTo>
                    <a:pt x="74" y="483"/>
                  </a:lnTo>
                  <a:lnTo>
                    <a:pt x="71" y="480"/>
                  </a:lnTo>
                  <a:lnTo>
                    <a:pt x="69" y="477"/>
                  </a:lnTo>
                  <a:lnTo>
                    <a:pt x="66" y="474"/>
                  </a:lnTo>
                  <a:lnTo>
                    <a:pt x="64" y="470"/>
                  </a:lnTo>
                  <a:lnTo>
                    <a:pt x="61" y="467"/>
                  </a:lnTo>
                  <a:lnTo>
                    <a:pt x="59" y="463"/>
                  </a:lnTo>
                  <a:lnTo>
                    <a:pt x="57" y="460"/>
                  </a:lnTo>
                  <a:lnTo>
                    <a:pt x="55" y="456"/>
                  </a:lnTo>
                  <a:lnTo>
                    <a:pt x="53" y="452"/>
                  </a:lnTo>
                  <a:lnTo>
                    <a:pt x="51" y="449"/>
                  </a:lnTo>
                  <a:lnTo>
                    <a:pt x="49" y="444"/>
                  </a:lnTo>
                  <a:lnTo>
                    <a:pt x="48" y="440"/>
                  </a:lnTo>
                  <a:lnTo>
                    <a:pt x="46" y="436"/>
                  </a:lnTo>
                  <a:lnTo>
                    <a:pt x="45" y="432"/>
                  </a:lnTo>
                  <a:lnTo>
                    <a:pt x="44" y="428"/>
                  </a:lnTo>
                  <a:lnTo>
                    <a:pt x="43" y="424"/>
                  </a:lnTo>
                  <a:lnTo>
                    <a:pt x="42" y="420"/>
                  </a:lnTo>
                  <a:lnTo>
                    <a:pt x="41" y="416"/>
                  </a:lnTo>
                  <a:lnTo>
                    <a:pt x="40" y="409"/>
                  </a:lnTo>
                  <a:lnTo>
                    <a:pt x="39" y="404"/>
                  </a:lnTo>
                  <a:lnTo>
                    <a:pt x="38" y="398"/>
                  </a:lnTo>
                  <a:lnTo>
                    <a:pt x="38" y="393"/>
                  </a:lnTo>
                  <a:lnTo>
                    <a:pt x="38" y="387"/>
                  </a:lnTo>
                  <a:lnTo>
                    <a:pt x="39" y="381"/>
                  </a:lnTo>
                  <a:lnTo>
                    <a:pt x="39" y="375"/>
                  </a:lnTo>
                  <a:lnTo>
                    <a:pt x="40" y="369"/>
                  </a:lnTo>
                  <a:lnTo>
                    <a:pt x="41" y="363"/>
                  </a:lnTo>
                  <a:lnTo>
                    <a:pt x="42" y="357"/>
                  </a:lnTo>
                  <a:lnTo>
                    <a:pt x="43" y="351"/>
                  </a:lnTo>
                  <a:lnTo>
                    <a:pt x="45" y="345"/>
                  </a:lnTo>
                  <a:lnTo>
                    <a:pt x="47" y="339"/>
                  </a:lnTo>
                  <a:lnTo>
                    <a:pt x="49" y="333"/>
                  </a:lnTo>
                  <a:lnTo>
                    <a:pt x="51" y="327"/>
                  </a:lnTo>
                  <a:lnTo>
                    <a:pt x="53" y="321"/>
                  </a:lnTo>
                  <a:lnTo>
                    <a:pt x="56" y="315"/>
                  </a:lnTo>
                  <a:lnTo>
                    <a:pt x="58" y="309"/>
                  </a:lnTo>
                  <a:lnTo>
                    <a:pt x="61" y="302"/>
                  </a:lnTo>
                  <a:lnTo>
                    <a:pt x="64" y="297"/>
                  </a:lnTo>
                  <a:lnTo>
                    <a:pt x="67" y="291"/>
                  </a:lnTo>
                  <a:lnTo>
                    <a:pt x="70" y="284"/>
                  </a:lnTo>
                  <a:lnTo>
                    <a:pt x="74" y="278"/>
                  </a:lnTo>
                  <a:lnTo>
                    <a:pt x="77" y="273"/>
                  </a:lnTo>
                  <a:lnTo>
                    <a:pt x="81" y="266"/>
                  </a:lnTo>
                  <a:lnTo>
                    <a:pt x="84" y="260"/>
                  </a:lnTo>
                  <a:lnTo>
                    <a:pt x="88" y="255"/>
                  </a:lnTo>
                  <a:lnTo>
                    <a:pt x="92" y="248"/>
                  </a:lnTo>
                  <a:lnTo>
                    <a:pt x="96" y="243"/>
                  </a:lnTo>
                  <a:lnTo>
                    <a:pt x="100" y="237"/>
                  </a:lnTo>
                  <a:lnTo>
                    <a:pt x="104" y="231"/>
                  </a:lnTo>
                  <a:lnTo>
                    <a:pt x="109" y="225"/>
                  </a:lnTo>
                  <a:lnTo>
                    <a:pt x="113" y="219"/>
                  </a:lnTo>
                  <a:lnTo>
                    <a:pt x="117" y="214"/>
                  </a:lnTo>
                  <a:lnTo>
                    <a:pt x="122" y="208"/>
                  </a:lnTo>
                  <a:lnTo>
                    <a:pt x="126" y="202"/>
                  </a:lnTo>
                  <a:lnTo>
                    <a:pt x="130" y="197"/>
                  </a:lnTo>
                  <a:lnTo>
                    <a:pt x="135" y="191"/>
                  </a:lnTo>
                  <a:lnTo>
                    <a:pt x="139" y="186"/>
                  </a:lnTo>
                  <a:lnTo>
                    <a:pt x="144" y="181"/>
                  </a:lnTo>
                  <a:lnTo>
                    <a:pt x="148" y="175"/>
                  </a:lnTo>
                  <a:lnTo>
                    <a:pt x="153" y="170"/>
                  </a:lnTo>
                  <a:lnTo>
                    <a:pt x="157" y="164"/>
                  </a:lnTo>
                  <a:lnTo>
                    <a:pt x="162" y="160"/>
                  </a:lnTo>
                  <a:lnTo>
                    <a:pt x="166" y="154"/>
                  </a:lnTo>
                  <a:lnTo>
                    <a:pt x="171" y="149"/>
                  </a:lnTo>
                  <a:lnTo>
                    <a:pt x="175" y="145"/>
                  </a:lnTo>
                  <a:lnTo>
                    <a:pt x="180" y="140"/>
                  </a:lnTo>
                  <a:lnTo>
                    <a:pt x="184" y="135"/>
                  </a:lnTo>
                  <a:lnTo>
                    <a:pt x="188" y="131"/>
                  </a:lnTo>
                  <a:lnTo>
                    <a:pt x="193" y="126"/>
                  </a:lnTo>
                  <a:lnTo>
                    <a:pt x="197" y="122"/>
                  </a:lnTo>
                  <a:lnTo>
                    <a:pt x="201" y="118"/>
                  </a:lnTo>
                  <a:lnTo>
                    <a:pt x="205" y="114"/>
                  </a:lnTo>
                  <a:lnTo>
                    <a:pt x="209" y="110"/>
                  </a:lnTo>
                  <a:lnTo>
                    <a:pt x="213" y="107"/>
                  </a:lnTo>
                  <a:lnTo>
                    <a:pt x="217" y="102"/>
                  </a:lnTo>
                  <a:lnTo>
                    <a:pt x="220" y="99"/>
                  </a:lnTo>
                  <a:lnTo>
                    <a:pt x="224" y="95"/>
                  </a:lnTo>
                  <a:lnTo>
                    <a:pt x="228" y="92"/>
                  </a:lnTo>
                  <a:lnTo>
                    <a:pt x="231" y="89"/>
                  </a:lnTo>
                  <a:lnTo>
                    <a:pt x="234" y="85"/>
                  </a:lnTo>
                  <a:lnTo>
                    <a:pt x="237" y="83"/>
                  </a:lnTo>
                  <a:lnTo>
                    <a:pt x="241" y="80"/>
                  </a:lnTo>
                  <a:lnTo>
                    <a:pt x="241" y="79"/>
                  </a:lnTo>
                  <a:lnTo>
                    <a:pt x="243" y="77"/>
                  </a:lnTo>
                  <a:lnTo>
                    <a:pt x="244" y="76"/>
                  </a:lnTo>
                  <a:lnTo>
                    <a:pt x="245" y="75"/>
                  </a:lnTo>
                  <a:lnTo>
                    <a:pt x="246" y="74"/>
                  </a:lnTo>
                  <a:lnTo>
                    <a:pt x="247" y="72"/>
                  </a:lnTo>
                  <a:lnTo>
                    <a:pt x="249" y="71"/>
                  </a:lnTo>
                  <a:lnTo>
                    <a:pt x="250" y="70"/>
                  </a:lnTo>
                  <a:lnTo>
                    <a:pt x="251" y="69"/>
                  </a:lnTo>
                  <a:lnTo>
                    <a:pt x="252" y="68"/>
                  </a:lnTo>
                  <a:lnTo>
                    <a:pt x="253" y="67"/>
                  </a:lnTo>
                  <a:lnTo>
                    <a:pt x="254" y="66"/>
                  </a:lnTo>
                  <a:lnTo>
                    <a:pt x="256" y="64"/>
                  </a:lnTo>
                  <a:lnTo>
                    <a:pt x="258" y="63"/>
                  </a:lnTo>
                  <a:lnTo>
                    <a:pt x="259" y="61"/>
                  </a:lnTo>
                  <a:lnTo>
                    <a:pt x="261" y="60"/>
                  </a:lnTo>
                  <a:lnTo>
                    <a:pt x="262" y="58"/>
                  </a:lnTo>
                  <a:lnTo>
                    <a:pt x="264" y="57"/>
                  </a:lnTo>
                  <a:lnTo>
                    <a:pt x="266" y="56"/>
                  </a:lnTo>
                  <a:lnTo>
                    <a:pt x="267" y="54"/>
                  </a:lnTo>
                  <a:lnTo>
                    <a:pt x="269" y="53"/>
                  </a:lnTo>
                  <a:lnTo>
                    <a:pt x="270" y="52"/>
                  </a:lnTo>
                  <a:lnTo>
                    <a:pt x="272" y="51"/>
                  </a:lnTo>
                  <a:lnTo>
                    <a:pt x="274" y="49"/>
                  </a:lnTo>
                  <a:lnTo>
                    <a:pt x="275" y="48"/>
                  </a:lnTo>
                  <a:lnTo>
                    <a:pt x="277" y="47"/>
                  </a:lnTo>
                  <a:lnTo>
                    <a:pt x="278" y="47"/>
                  </a:lnTo>
                  <a:lnTo>
                    <a:pt x="280" y="46"/>
                  </a:lnTo>
                  <a:lnTo>
                    <a:pt x="281" y="45"/>
                  </a:lnTo>
                  <a:lnTo>
                    <a:pt x="283" y="44"/>
                  </a:lnTo>
                  <a:lnTo>
                    <a:pt x="284" y="44"/>
                  </a:lnTo>
                  <a:lnTo>
                    <a:pt x="286" y="43"/>
                  </a:lnTo>
                  <a:lnTo>
                    <a:pt x="287" y="42"/>
                  </a:lnTo>
                  <a:lnTo>
                    <a:pt x="289" y="42"/>
                  </a:lnTo>
                  <a:lnTo>
                    <a:pt x="290" y="41"/>
                  </a:lnTo>
                  <a:lnTo>
                    <a:pt x="292" y="41"/>
                  </a:lnTo>
                  <a:lnTo>
                    <a:pt x="294" y="40"/>
                  </a:lnTo>
                  <a:lnTo>
                    <a:pt x="295" y="40"/>
                  </a:lnTo>
                  <a:lnTo>
                    <a:pt x="297" y="39"/>
                  </a:lnTo>
                  <a:lnTo>
                    <a:pt x="298" y="39"/>
                  </a:lnTo>
                  <a:lnTo>
                    <a:pt x="300" y="39"/>
                  </a:lnTo>
                  <a:lnTo>
                    <a:pt x="301" y="39"/>
                  </a:lnTo>
                  <a:lnTo>
                    <a:pt x="303" y="38"/>
                  </a:lnTo>
                  <a:lnTo>
                    <a:pt x="304" y="38"/>
                  </a:lnTo>
                  <a:lnTo>
                    <a:pt x="306" y="38"/>
                  </a:lnTo>
                  <a:lnTo>
                    <a:pt x="307" y="38"/>
                  </a:lnTo>
                  <a:lnTo>
                    <a:pt x="309" y="38"/>
                  </a:lnTo>
                  <a:lnTo>
                    <a:pt x="310" y="38"/>
                  </a:lnTo>
                  <a:lnTo>
                    <a:pt x="312" y="38"/>
                  </a:lnTo>
                  <a:lnTo>
                    <a:pt x="313" y="38"/>
                  </a:lnTo>
                  <a:lnTo>
                    <a:pt x="315" y="38"/>
                  </a:lnTo>
                  <a:lnTo>
                    <a:pt x="316" y="38"/>
                  </a:lnTo>
                  <a:lnTo>
                    <a:pt x="317" y="38"/>
                  </a:lnTo>
                  <a:lnTo>
                    <a:pt x="319" y="38"/>
                  </a:lnTo>
                  <a:lnTo>
                    <a:pt x="320" y="38"/>
                  </a:lnTo>
                  <a:lnTo>
                    <a:pt x="322" y="38"/>
                  </a:lnTo>
                  <a:lnTo>
                    <a:pt x="323" y="38"/>
                  </a:lnTo>
                  <a:lnTo>
                    <a:pt x="324" y="38"/>
                  </a:lnTo>
                  <a:lnTo>
                    <a:pt x="325" y="39"/>
                  </a:lnTo>
                  <a:lnTo>
                    <a:pt x="327" y="39"/>
                  </a:lnTo>
                  <a:lnTo>
                    <a:pt x="328" y="39"/>
                  </a:lnTo>
                  <a:lnTo>
                    <a:pt x="330" y="39"/>
                  </a:lnTo>
                  <a:lnTo>
                    <a:pt x="332" y="40"/>
                  </a:lnTo>
                  <a:lnTo>
                    <a:pt x="335" y="40"/>
                  </a:lnTo>
                  <a:lnTo>
                    <a:pt x="336" y="41"/>
                  </a:lnTo>
                  <a:lnTo>
                    <a:pt x="338" y="41"/>
                  </a:lnTo>
                  <a:lnTo>
                    <a:pt x="339" y="41"/>
                  </a:lnTo>
                  <a:lnTo>
                    <a:pt x="340" y="42"/>
                  </a:lnTo>
                  <a:lnTo>
                    <a:pt x="343" y="43"/>
                  </a:lnTo>
                  <a:lnTo>
                    <a:pt x="345" y="43"/>
                  </a:lnTo>
                  <a:lnTo>
                    <a:pt x="348" y="44"/>
                  </a:lnTo>
                  <a:lnTo>
                    <a:pt x="350" y="45"/>
                  </a:lnTo>
                  <a:lnTo>
                    <a:pt x="353" y="46"/>
                  </a:lnTo>
                  <a:lnTo>
                    <a:pt x="355" y="46"/>
                  </a:lnTo>
                  <a:lnTo>
                    <a:pt x="357" y="46"/>
                  </a:lnTo>
                  <a:lnTo>
                    <a:pt x="360" y="47"/>
                  </a:lnTo>
                  <a:lnTo>
                    <a:pt x="362" y="47"/>
                  </a:lnTo>
                  <a:lnTo>
                    <a:pt x="364" y="47"/>
                  </a:lnTo>
                  <a:lnTo>
                    <a:pt x="366" y="47"/>
                  </a:lnTo>
                  <a:lnTo>
                    <a:pt x="368" y="47"/>
                  </a:lnTo>
                  <a:lnTo>
                    <a:pt x="370" y="47"/>
                  </a:lnTo>
                  <a:lnTo>
                    <a:pt x="371" y="47"/>
                  </a:lnTo>
                  <a:lnTo>
                    <a:pt x="373" y="47"/>
                  </a:lnTo>
                  <a:lnTo>
                    <a:pt x="375" y="47"/>
                  </a:lnTo>
                  <a:lnTo>
                    <a:pt x="377" y="47"/>
                  </a:lnTo>
                  <a:lnTo>
                    <a:pt x="379" y="46"/>
                  </a:lnTo>
                  <a:lnTo>
                    <a:pt x="380" y="46"/>
                  </a:lnTo>
                  <a:lnTo>
                    <a:pt x="382" y="46"/>
                  </a:lnTo>
                  <a:lnTo>
                    <a:pt x="384" y="46"/>
                  </a:lnTo>
                  <a:lnTo>
                    <a:pt x="386" y="46"/>
                  </a:lnTo>
                  <a:lnTo>
                    <a:pt x="388" y="45"/>
                  </a:lnTo>
                  <a:lnTo>
                    <a:pt x="390" y="45"/>
                  </a:lnTo>
                  <a:lnTo>
                    <a:pt x="393" y="45"/>
                  </a:lnTo>
                  <a:lnTo>
                    <a:pt x="395" y="45"/>
                  </a:lnTo>
                  <a:lnTo>
                    <a:pt x="397" y="45"/>
                  </a:lnTo>
                  <a:lnTo>
                    <a:pt x="399" y="46"/>
                  </a:lnTo>
                  <a:lnTo>
                    <a:pt x="401" y="46"/>
                  </a:lnTo>
                  <a:lnTo>
                    <a:pt x="404" y="47"/>
                  </a:lnTo>
                  <a:lnTo>
                    <a:pt x="406" y="49"/>
                  </a:lnTo>
                  <a:lnTo>
                    <a:pt x="407" y="49"/>
                  </a:lnTo>
                  <a:lnTo>
                    <a:pt x="408" y="50"/>
                  </a:lnTo>
                  <a:lnTo>
                    <a:pt x="409" y="51"/>
                  </a:lnTo>
                  <a:lnTo>
                    <a:pt x="411" y="52"/>
                  </a:lnTo>
                  <a:lnTo>
                    <a:pt x="412" y="53"/>
                  </a:lnTo>
                  <a:lnTo>
                    <a:pt x="414" y="55"/>
                  </a:lnTo>
                  <a:lnTo>
                    <a:pt x="415" y="56"/>
                  </a:lnTo>
                  <a:lnTo>
                    <a:pt x="417" y="58"/>
                  </a:lnTo>
                  <a:lnTo>
                    <a:pt x="418" y="59"/>
                  </a:lnTo>
                  <a:lnTo>
                    <a:pt x="420" y="61"/>
                  </a:lnTo>
                  <a:lnTo>
                    <a:pt x="421" y="63"/>
                  </a:lnTo>
                  <a:lnTo>
                    <a:pt x="423" y="65"/>
                  </a:lnTo>
                  <a:lnTo>
                    <a:pt x="424" y="66"/>
                  </a:lnTo>
                  <a:lnTo>
                    <a:pt x="425" y="68"/>
                  </a:lnTo>
                  <a:lnTo>
                    <a:pt x="426" y="69"/>
                  </a:lnTo>
                  <a:lnTo>
                    <a:pt x="427" y="71"/>
                  </a:lnTo>
                  <a:lnTo>
                    <a:pt x="427" y="72"/>
                  </a:lnTo>
                  <a:lnTo>
                    <a:pt x="428" y="75"/>
                  </a:lnTo>
                  <a:lnTo>
                    <a:pt x="429" y="77"/>
                  </a:lnTo>
                  <a:lnTo>
                    <a:pt x="430" y="79"/>
                  </a:lnTo>
                  <a:lnTo>
                    <a:pt x="430" y="81"/>
                  </a:lnTo>
                  <a:lnTo>
                    <a:pt x="431" y="83"/>
                  </a:lnTo>
                  <a:lnTo>
                    <a:pt x="431" y="85"/>
                  </a:lnTo>
                  <a:lnTo>
                    <a:pt x="431" y="87"/>
                  </a:lnTo>
                  <a:lnTo>
                    <a:pt x="432" y="89"/>
                  </a:lnTo>
                  <a:lnTo>
                    <a:pt x="432" y="92"/>
                  </a:lnTo>
                  <a:lnTo>
                    <a:pt x="432" y="94"/>
                  </a:lnTo>
                  <a:lnTo>
                    <a:pt x="433" y="97"/>
                  </a:lnTo>
                  <a:lnTo>
                    <a:pt x="433" y="100"/>
                  </a:lnTo>
                  <a:lnTo>
                    <a:pt x="433" y="102"/>
                  </a:lnTo>
                  <a:lnTo>
                    <a:pt x="433" y="103"/>
                  </a:lnTo>
                  <a:lnTo>
                    <a:pt x="433" y="105"/>
                  </a:lnTo>
                  <a:lnTo>
                    <a:pt x="433" y="106"/>
                  </a:lnTo>
                  <a:lnTo>
                    <a:pt x="433" y="108"/>
                  </a:lnTo>
                  <a:lnTo>
                    <a:pt x="433" y="109"/>
                  </a:lnTo>
                  <a:lnTo>
                    <a:pt x="433" y="110"/>
                  </a:lnTo>
                  <a:lnTo>
                    <a:pt x="433" y="112"/>
                  </a:lnTo>
                  <a:lnTo>
                    <a:pt x="433" y="113"/>
                  </a:lnTo>
                  <a:lnTo>
                    <a:pt x="433" y="115"/>
                  </a:lnTo>
                  <a:lnTo>
                    <a:pt x="433" y="116"/>
                  </a:lnTo>
                  <a:lnTo>
                    <a:pt x="433" y="117"/>
                  </a:lnTo>
                  <a:lnTo>
                    <a:pt x="433" y="119"/>
                  </a:lnTo>
                  <a:lnTo>
                    <a:pt x="433" y="120"/>
                  </a:lnTo>
                  <a:lnTo>
                    <a:pt x="433" y="122"/>
                  </a:lnTo>
                  <a:lnTo>
                    <a:pt x="433" y="123"/>
                  </a:lnTo>
                  <a:lnTo>
                    <a:pt x="433" y="125"/>
                  </a:lnTo>
                  <a:lnTo>
                    <a:pt x="433" y="126"/>
                  </a:lnTo>
                  <a:lnTo>
                    <a:pt x="433" y="128"/>
                  </a:lnTo>
                  <a:lnTo>
                    <a:pt x="433" y="129"/>
                  </a:lnTo>
                  <a:lnTo>
                    <a:pt x="433" y="131"/>
                  </a:lnTo>
                  <a:lnTo>
                    <a:pt x="433" y="132"/>
                  </a:lnTo>
                  <a:lnTo>
                    <a:pt x="433" y="133"/>
                  </a:lnTo>
                  <a:lnTo>
                    <a:pt x="433" y="135"/>
                  </a:lnTo>
                  <a:lnTo>
                    <a:pt x="433" y="137"/>
                  </a:lnTo>
                  <a:lnTo>
                    <a:pt x="433" y="138"/>
                  </a:lnTo>
                  <a:lnTo>
                    <a:pt x="433" y="140"/>
                  </a:lnTo>
                  <a:lnTo>
                    <a:pt x="433" y="141"/>
                  </a:lnTo>
                  <a:lnTo>
                    <a:pt x="433" y="143"/>
                  </a:lnTo>
                  <a:lnTo>
                    <a:pt x="432" y="145"/>
                  </a:lnTo>
                  <a:lnTo>
                    <a:pt x="432" y="148"/>
                  </a:lnTo>
                  <a:lnTo>
                    <a:pt x="432" y="150"/>
                  </a:lnTo>
                  <a:lnTo>
                    <a:pt x="432" y="153"/>
                  </a:lnTo>
                  <a:lnTo>
                    <a:pt x="432" y="154"/>
                  </a:lnTo>
                  <a:lnTo>
                    <a:pt x="432" y="157"/>
                  </a:lnTo>
                  <a:lnTo>
                    <a:pt x="432" y="159"/>
                  </a:lnTo>
                  <a:lnTo>
                    <a:pt x="432" y="162"/>
                  </a:lnTo>
                  <a:lnTo>
                    <a:pt x="431" y="164"/>
                  </a:lnTo>
                  <a:lnTo>
                    <a:pt x="431" y="167"/>
                  </a:lnTo>
                  <a:lnTo>
                    <a:pt x="431" y="169"/>
                  </a:lnTo>
                  <a:lnTo>
                    <a:pt x="431" y="172"/>
                  </a:lnTo>
                  <a:lnTo>
                    <a:pt x="431" y="174"/>
                  </a:lnTo>
                  <a:lnTo>
                    <a:pt x="431" y="177"/>
                  </a:lnTo>
                  <a:lnTo>
                    <a:pt x="431" y="179"/>
                  </a:lnTo>
                  <a:lnTo>
                    <a:pt x="432" y="182"/>
                  </a:lnTo>
                  <a:lnTo>
                    <a:pt x="432" y="184"/>
                  </a:lnTo>
                  <a:lnTo>
                    <a:pt x="432" y="187"/>
                  </a:lnTo>
                  <a:lnTo>
                    <a:pt x="432" y="189"/>
                  </a:lnTo>
                  <a:lnTo>
                    <a:pt x="432" y="192"/>
                  </a:lnTo>
                  <a:lnTo>
                    <a:pt x="432" y="194"/>
                  </a:lnTo>
                  <a:lnTo>
                    <a:pt x="432" y="197"/>
                  </a:lnTo>
                  <a:lnTo>
                    <a:pt x="432" y="200"/>
                  </a:lnTo>
                  <a:lnTo>
                    <a:pt x="432" y="202"/>
                  </a:lnTo>
                  <a:lnTo>
                    <a:pt x="432" y="205"/>
                  </a:lnTo>
                  <a:lnTo>
                    <a:pt x="432" y="207"/>
                  </a:lnTo>
                  <a:lnTo>
                    <a:pt x="433" y="210"/>
                  </a:lnTo>
                  <a:lnTo>
                    <a:pt x="433" y="213"/>
                  </a:lnTo>
                  <a:lnTo>
                    <a:pt x="433" y="215"/>
                  </a:lnTo>
                  <a:lnTo>
                    <a:pt x="434" y="218"/>
                  </a:lnTo>
                  <a:lnTo>
                    <a:pt x="434" y="220"/>
                  </a:lnTo>
                  <a:lnTo>
                    <a:pt x="434" y="223"/>
                  </a:lnTo>
                  <a:lnTo>
                    <a:pt x="435" y="226"/>
                  </a:lnTo>
                  <a:lnTo>
                    <a:pt x="435" y="228"/>
                  </a:lnTo>
                  <a:lnTo>
                    <a:pt x="436" y="231"/>
                  </a:lnTo>
                  <a:lnTo>
                    <a:pt x="436" y="233"/>
                  </a:lnTo>
                  <a:lnTo>
                    <a:pt x="436" y="236"/>
                  </a:lnTo>
                  <a:lnTo>
                    <a:pt x="437" y="239"/>
                  </a:lnTo>
                  <a:lnTo>
                    <a:pt x="437" y="242"/>
                  </a:lnTo>
                  <a:lnTo>
                    <a:pt x="438" y="244"/>
                  </a:lnTo>
                  <a:lnTo>
                    <a:pt x="439" y="246"/>
                  </a:lnTo>
                  <a:lnTo>
                    <a:pt x="439" y="249"/>
                  </a:lnTo>
                  <a:lnTo>
                    <a:pt x="440" y="252"/>
                  </a:lnTo>
                  <a:lnTo>
                    <a:pt x="441" y="255"/>
                  </a:lnTo>
                  <a:lnTo>
                    <a:pt x="442" y="257"/>
                  </a:lnTo>
                  <a:lnTo>
                    <a:pt x="443" y="260"/>
                  </a:lnTo>
                  <a:lnTo>
                    <a:pt x="444" y="262"/>
                  </a:lnTo>
                  <a:lnTo>
                    <a:pt x="445" y="265"/>
                  </a:lnTo>
                  <a:lnTo>
                    <a:pt x="446" y="267"/>
                  </a:lnTo>
                  <a:lnTo>
                    <a:pt x="447" y="269"/>
                  </a:lnTo>
                  <a:lnTo>
                    <a:pt x="448" y="272"/>
                  </a:lnTo>
                  <a:lnTo>
                    <a:pt x="449" y="275"/>
                  </a:lnTo>
                  <a:lnTo>
                    <a:pt x="450" y="277"/>
                  </a:lnTo>
                  <a:lnTo>
                    <a:pt x="451" y="279"/>
                  </a:lnTo>
                  <a:lnTo>
                    <a:pt x="453" y="282"/>
                  </a:lnTo>
                  <a:lnTo>
                    <a:pt x="454" y="285"/>
                  </a:lnTo>
                  <a:lnTo>
                    <a:pt x="456" y="287"/>
                  </a:lnTo>
                  <a:lnTo>
                    <a:pt x="457" y="289"/>
                  </a:lnTo>
                  <a:lnTo>
                    <a:pt x="459" y="292"/>
                  </a:lnTo>
                  <a:lnTo>
                    <a:pt x="460" y="294"/>
                  </a:lnTo>
                  <a:lnTo>
                    <a:pt x="462" y="297"/>
                  </a:lnTo>
                  <a:lnTo>
                    <a:pt x="464" y="299"/>
                  </a:lnTo>
                  <a:lnTo>
                    <a:pt x="465" y="302"/>
                  </a:lnTo>
                  <a:lnTo>
                    <a:pt x="467" y="304"/>
                  </a:lnTo>
                  <a:lnTo>
                    <a:pt x="469" y="306"/>
                  </a:lnTo>
                  <a:lnTo>
                    <a:pt x="470" y="308"/>
                  </a:lnTo>
                  <a:lnTo>
                    <a:pt x="471" y="309"/>
                  </a:lnTo>
                  <a:lnTo>
                    <a:pt x="473" y="312"/>
                  </a:lnTo>
                  <a:lnTo>
                    <a:pt x="474" y="314"/>
                  </a:lnTo>
                  <a:lnTo>
                    <a:pt x="475" y="316"/>
                  </a:lnTo>
                  <a:lnTo>
                    <a:pt x="477" y="317"/>
                  </a:lnTo>
                  <a:lnTo>
                    <a:pt x="478" y="320"/>
                  </a:lnTo>
                  <a:lnTo>
                    <a:pt x="479" y="322"/>
                  </a:lnTo>
                  <a:lnTo>
                    <a:pt x="480" y="324"/>
                  </a:lnTo>
                  <a:lnTo>
                    <a:pt x="481" y="326"/>
                  </a:lnTo>
                  <a:lnTo>
                    <a:pt x="483" y="328"/>
                  </a:lnTo>
                  <a:lnTo>
                    <a:pt x="484" y="330"/>
                  </a:lnTo>
                  <a:lnTo>
                    <a:pt x="485" y="332"/>
                  </a:lnTo>
                  <a:lnTo>
                    <a:pt x="486" y="335"/>
                  </a:lnTo>
                  <a:lnTo>
                    <a:pt x="487" y="337"/>
                  </a:lnTo>
                  <a:lnTo>
                    <a:pt x="488" y="339"/>
                  </a:lnTo>
                  <a:lnTo>
                    <a:pt x="489" y="341"/>
                  </a:lnTo>
                  <a:lnTo>
                    <a:pt x="490" y="343"/>
                  </a:lnTo>
                  <a:lnTo>
                    <a:pt x="491" y="346"/>
                  </a:lnTo>
                  <a:lnTo>
                    <a:pt x="492" y="348"/>
                  </a:lnTo>
                  <a:lnTo>
                    <a:pt x="492" y="350"/>
                  </a:lnTo>
                  <a:lnTo>
                    <a:pt x="493" y="352"/>
                  </a:lnTo>
                  <a:lnTo>
                    <a:pt x="494" y="355"/>
                  </a:lnTo>
                  <a:lnTo>
                    <a:pt x="494" y="357"/>
                  </a:lnTo>
                  <a:lnTo>
                    <a:pt x="495" y="360"/>
                  </a:lnTo>
                  <a:lnTo>
                    <a:pt x="496" y="362"/>
                  </a:lnTo>
                  <a:lnTo>
                    <a:pt x="497" y="364"/>
                  </a:lnTo>
                  <a:lnTo>
                    <a:pt x="497" y="366"/>
                  </a:lnTo>
                  <a:lnTo>
                    <a:pt x="498" y="369"/>
                  </a:lnTo>
                  <a:lnTo>
                    <a:pt x="498" y="371"/>
                  </a:lnTo>
                  <a:lnTo>
                    <a:pt x="499" y="374"/>
                  </a:lnTo>
                  <a:lnTo>
                    <a:pt x="499" y="376"/>
                  </a:lnTo>
                  <a:lnTo>
                    <a:pt x="500" y="378"/>
                  </a:lnTo>
                  <a:lnTo>
                    <a:pt x="500" y="380"/>
                  </a:lnTo>
                  <a:lnTo>
                    <a:pt x="500" y="383"/>
                  </a:lnTo>
                  <a:lnTo>
                    <a:pt x="501" y="385"/>
                  </a:lnTo>
                  <a:lnTo>
                    <a:pt x="501" y="388"/>
                  </a:lnTo>
                  <a:lnTo>
                    <a:pt x="501" y="390"/>
                  </a:lnTo>
                  <a:lnTo>
                    <a:pt x="502" y="393"/>
                  </a:lnTo>
                  <a:lnTo>
                    <a:pt x="502" y="394"/>
                  </a:lnTo>
                  <a:lnTo>
                    <a:pt x="502" y="397"/>
                  </a:lnTo>
                  <a:lnTo>
                    <a:pt x="502" y="399"/>
                  </a:lnTo>
                  <a:lnTo>
                    <a:pt x="502" y="402"/>
                  </a:lnTo>
                  <a:lnTo>
                    <a:pt x="502" y="404"/>
                  </a:lnTo>
                  <a:lnTo>
                    <a:pt x="502" y="406"/>
                  </a:lnTo>
                  <a:lnTo>
                    <a:pt x="502" y="409"/>
                  </a:lnTo>
                  <a:lnTo>
                    <a:pt x="502" y="411"/>
                  </a:lnTo>
                  <a:lnTo>
                    <a:pt x="502" y="414"/>
                  </a:lnTo>
                  <a:lnTo>
                    <a:pt x="502" y="416"/>
                  </a:lnTo>
                  <a:lnTo>
                    <a:pt x="502" y="418"/>
                  </a:lnTo>
                  <a:lnTo>
                    <a:pt x="502" y="420"/>
                  </a:lnTo>
                  <a:lnTo>
                    <a:pt x="502" y="422"/>
                  </a:lnTo>
                  <a:lnTo>
                    <a:pt x="501" y="425"/>
                  </a:lnTo>
                  <a:lnTo>
                    <a:pt x="501" y="427"/>
                  </a:lnTo>
                  <a:lnTo>
                    <a:pt x="501" y="430"/>
                  </a:lnTo>
                  <a:lnTo>
                    <a:pt x="500" y="432"/>
                  </a:lnTo>
                  <a:lnTo>
                    <a:pt x="500" y="434"/>
                  </a:lnTo>
                  <a:lnTo>
                    <a:pt x="500" y="436"/>
                  </a:lnTo>
                  <a:lnTo>
                    <a:pt x="499" y="439"/>
                  </a:lnTo>
                  <a:lnTo>
                    <a:pt x="498" y="441"/>
                  </a:lnTo>
                  <a:lnTo>
                    <a:pt x="498" y="443"/>
                  </a:lnTo>
                  <a:lnTo>
                    <a:pt x="498" y="445"/>
                  </a:lnTo>
                  <a:lnTo>
                    <a:pt x="497" y="448"/>
                  </a:lnTo>
                  <a:lnTo>
                    <a:pt x="496" y="451"/>
                  </a:lnTo>
                  <a:lnTo>
                    <a:pt x="495" y="454"/>
                  </a:lnTo>
                  <a:lnTo>
                    <a:pt x="493" y="457"/>
                  </a:lnTo>
                  <a:lnTo>
                    <a:pt x="492" y="460"/>
                  </a:lnTo>
                  <a:lnTo>
                    <a:pt x="490" y="463"/>
                  </a:lnTo>
                  <a:lnTo>
                    <a:pt x="489" y="466"/>
                  </a:lnTo>
                  <a:lnTo>
                    <a:pt x="487" y="469"/>
                  </a:lnTo>
                  <a:lnTo>
                    <a:pt x="485" y="472"/>
                  </a:lnTo>
                  <a:lnTo>
                    <a:pt x="483" y="475"/>
                  </a:lnTo>
                  <a:lnTo>
                    <a:pt x="481" y="478"/>
                  </a:lnTo>
                  <a:lnTo>
                    <a:pt x="479" y="480"/>
                  </a:lnTo>
                  <a:lnTo>
                    <a:pt x="477" y="483"/>
                  </a:lnTo>
                  <a:lnTo>
                    <a:pt x="474" y="485"/>
                  </a:lnTo>
                  <a:lnTo>
                    <a:pt x="472" y="488"/>
                  </a:lnTo>
                  <a:lnTo>
                    <a:pt x="470" y="490"/>
                  </a:lnTo>
                  <a:lnTo>
                    <a:pt x="467" y="493"/>
                  </a:lnTo>
                  <a:lnTo>
                    <a:pt x="464" y="495"/>
                  </a:lnTo>
                  <a:lnTo>
                    <a:pt x="462" y="497"/>
                  </a:lnTo>
                  <a:lnTo>
                    <a:pt x="459" y="500"/>
                  </a:lnTo>
                  <a:lnTo>
                    <a:pt x="456" y="501"/>
                  </a:lnTo>
                  <a:lnTo>
                    <a:pt x="454" y="503"/>
                  </a:lnTo>
                  <a:lnTo>
                    <a:pt x="451" y="506"/>
                  </a:lnTo>
                  <a:lnTo>
                    <a:pt x="448" y="508"/>
                  </a:lnTo>
                  <a:lnTo>
                    <a:pt x="445" y="510"/>
                  </a:lnTo>
                  <a:lnTo>
                    <a:pt x="442" y="511"/>
                  </a:lnTo>
                  <a:lnTo>
                    <a:pt x="439" y="513"/>
                  </a:lnTo>
                  <a:lnTo>
                    <a:pt x="436" y="514"/>
                  </a:lnTo>
                  <a:lnTo>
                    <a:pt x="433" y="516"/>
                  </a:lnTo>
                  <a:lnTo>
                    <a:pt x="429" y="518"/>
                  </a:lnTo>
                  <a:lnTo>
                    <a:pt x="426" y="519"/>
                  </a:lnTo>
                  <a:lnTo>
                    <a:pt x="423" y="520"/>
                  </a:lnTo>
                  <a:lnTo>
                    <a:pt x="420" y="522"/>
                  </a:lnTo>
                  <a:lnTo>
                    <a:pt x="417" y="523"/>
                  </a:lnTo>
                  <a:lnTo>
                    <a:pt x="414" y="524"/>
                  </a:lnTo>
                  <a:lnTo>
                    <a:pt x="410" y="524"/>
                  </a:lnTo>
                  <a:lnTo>
                    <a:pt x="407" y="525"/>
                  </a:lnTo>
                  <a:lnTo>
                    <a:pt x="404" y="526"/>
                  </a:lnTo>
                  <a:lnTo>
                    <a:pt x="401" y="527"/>
                  </a:lnTo>
                  <a:lnTo>
                    <a:pt x="397" y="527"/>
                  </a:lnTo>
                  <a:lnTo>
                    <a:pt x="394" y="528"/>
                  </a:lnTo>
                  <a:lnTo>
                    <a:pt x="391" y="528"/>
                  </a:lnTo>
                  <a:lnTo>
                    <a:pt x="388" y="529"/>
                  </a:lnTo>
                  <a:lnTo>
                    <a:pt x="384" y="529"/>
                  </a:lnTo>
                  <a:lnTo>
                    <a:pt x="381" y="529"/>
                  </a:lnTo>
                  <a:lnTo>
                    <a:pt x="378" y="529"/>
                  </a:lnTo>
                  <a:lnTo>
                    <a:pt x="375" y="529"/>
                  </a:lnTo>
                  <a:lnTo>
                    <a:pt x="372" y="529"/>
                  </a:lnTo>
                  <a:lnTo>
                    <a:pt x="369" y="529"/>
                  </a:lnTo>
                  <a:lnTo>
                    <a:pt x="366" y="529"/>
                  </a:lnTo>
                  <a:lnTo>
                    <a:pt x="363" y="528"/>
                  </a:lnTo>
                  <a:lnTo>
                    <a:pt x="360" y="527"/>
                  </a:lnTo>
                  <a:lnTo>
                    <a:pt x="357" y="527"/>
                  </a:lnTo>
                  <a:lnTo>
                    <a:pt x="354" y="526"/>
                  </a:lnTo>
                  <a:lnTo>
                    <a:pt x="351" y="525"/>
                  </a:lnTo>
                  <a:lnTo>
                    <a:pt x="349" y="524"/>
                  </a:lnTo>
                  <a:lnTo>
                    <a:pt x="347" y="523"/>
                  </a:lnTo>
                  <a:lnTo>
                    <a:pt x="344" y="522"/>
                  </a:lnTo>
                  <a:lnTo>
                    <a:pt x="341" y="521"/>
                  </a:lnTo>
                  <a:lnTo>
                    <a:pt x="338" y="519"/>
                  </a:lnTo>
                  <a:lnTo>
                    <a:pt x="336" y="518"/>
                  </a:lnTo>
                  <a:lnTo>
                    <a:pt x="334" y="516"/>
                  </a:lnTo>
                  <a:lnTo>
                    <a:pt x="332" y="515"/>
                  </a:lnTo>
                  <a:lnTo>
                    <a:pt x="330" y="513"/>
                  </a:lnTo>
                  <a:lnTo>
                    <a:pt x="328" y="511"/>
                  </a:lnTo>
                  <a:lnTo>
                    <a:pt x="326" y="513"/>
                  </a:lnTo>
                  <a:lnTo>
                    <a:pt x="324" y="514"/>
                  </a:lnTo>
                  <a:lnTo>
                    <a:pt x="322" y="516"/>
                  </a:lnTo>
                  <a:lnTo>
                    <a:pt x="321" y="517"/>
                  </a:lnTo>
                  <a:lnTo>
                    <a:pt x="319" y="519"/>
                  </a:lnTo>
                  <a:lnTo>
                    <a:pt x="317" y="521"/>
                  </a:lnTo>
                  <a:lnTo>
                    <a:pt x="315" y="522"/>
                  </a:lnTo>
                  <a:lnTo>
                    <a:pt x="313" y="524"/>
                  </a:lnTo>
                  <a:lnTo>
                    <a:pt x="311" y="525"/>
                  </a:lnTo>
                  <a:lnTo>
                    <a:pt x="310" y="526"/>
                  </a:lnTo>
                  <a:lnTo>
                    <a:pt x="308" y="528"/>
                  </a:lnTo>
                  <a:lnTo>
                    <a:pt x="306" y="530"/>
                  </a:lnTo>
                  <a:lnTo>
                    <a:pt x="304" y="531"/>
                  </a:lnTo>
                  <a:lnTo>
                    <a:pt x="302" y="533"/>
                  </a:lnTo>
                  <a:lnTo>
                    <a:pt x="300" y="534"/>
                  </a:lnTo>
                  <a:lnTo>
                    <a:pt x="299" y="536"/>
                  </a:lnTo>
                  <a:lnTo>
                    <a:pt x="302" y="539"/>
                  </a:lnTo>
                  <a:lnTo>
                    <a:pt x="305" y="542"/>
                  </a:lnTo>
                  <a:lnTo>
                    <a:pt x="309" y="544"/>
                  </a:lnTo>
                  <a:lnTo>
                    <a:pt x="312" y="547"/>
                  </a:lnTo>
                  <a:lnTo>
                    <a:pt x="316" y="549"/>
                  </a:lnTo>
                  <a:lnTo>
                    <a:pt x="319" y="552"/>
                  </a:lnTo>
                  <a:lnTo>
                    <a:pt x="323" y="554"/>
                  </a:lnTo>
                  <a:lnTo>
                    <a:pt x="327" y="556"/>
                  </a:lnTo>
                  <a:lnTo>
                    <a:pt x="331" y="557"/>
                  </a:lnTo>
                  <a:lnTo>
                    <a:pt x="335" y="559"/>
                  </a:lnTo>
                  <a:lnTo>
                    <a:pt x="339" y="561"/>
                  </a:lnTo>
                  <a:lnTo>
                    <a:pt x="343" y="562"/>
                  </a:lnTo>
                  <a:lnTo>
                    <a:pt x="347" y="563"/>
                  </a:lnTo>
                  <a:lnTo>
                    <a:pt x="351" y="564"/>
                  </a:lnTo>
                  <a:lnTo>
                    <a:pt x="356" y="565"/>
                  </a:lnTo>
                  <a:lnTo>
                    <a:pt x="360" y="566"/>
                  </a:lnTo>
                  <a:lnTo>
                    <a:pt x="364" y="567"/>
                  </a:lnTo>
                  <a:lnTo>
                    <a:pt x="369" y="567"/>
                  </a:lnTo>
                  <a:lnTo>
                    <a:pt x="373" y="567"/>
                  </a:lnTo>
                  <a:lnTo>
                    <a:pt x="378" y="568"/>
                  </a:lnTo>
                  <a:lnTo>
                    <a:pt x="382" y="567"/>
                  </a:lnTo>
                  <a:lnTo>
                    <a:pt x="386" y="567"/>
                  </a:lnTo>
                  <a:lnTo>
                    <a:pt x="391" y="567"/>
                  </a:lnTo>
                  <a:lnTo>
                    <a:pt x="395" y="567"/>
                  </a:lnTo>
                  <a:lnTo>
                    <a:pt x="400" y="566"/>
                  </a:lnTo>
                  <a:lnTo>
                    <a:pt x="404" y="565"/>
                  </a:lnTo>
                  <a:lnTo>
                    <a:pt x="408" y="565"/>
                  </a:lnTo>
                  <a:lnTo>
                    <a:pt x="413" y="564"/>
                  </a:lnTo>
                  <a:lnTo>
                    <a:pt x="417" y="563"/>
                  </a:lnTo>
                  <a:lnTo>
                    <a:pt x="422" y="562"/>
                  </a:lnTo>
                  <a:lnTo>
                    <a:pt x="426" y="561"/>
                  </a:lnTo>
                  <a:lnTo>
                    <a:pt x="431" y="559"/>
                  </a:lnTo>
                  <a:lnTo>
                    <a:pt x="435" y="558"/>
                  </a:lnTo>
                  <a:lnTo>
                    <a:pt x="439" y="556"/>
                  </a:lnTo>
                  <a:lnTo>
                    <a:pt x="443" y="554"/>
                  </a:lnTo>
                  <a:lnTo>
                    <a:pt x="448" y="552"/>
                  </a:lnTo>
                  <a:lnTo>
                    <a:pt x="452" y="550"/>
                  </a:lnTo>
                  <a:lnTo>
                    <a:pt x="456" y="548"/>
                  </a:lnTo>
                  <a:lnTo>
                    <a:pt x="460" y="546"/>
                  </a:lnTo>
                  <a:lnTo>
                    <a:pt x="464" y="544"/>
                  </a:lnTo>
                  <a:lnTo>
                    <a:pt x="468" y="541"/>
                  </a:lnTo>
                  <a:lnTo>
                    <a:pt x="472" y="539"/>
                  </a:lnTo>
                  <a:lnTo>
                    <a:pt x="475" y="536"/>
                  </a:lnTo>
                  <a:lnTo>
                    <a:pt x="479" y="533"/>
                  </a:lnTo>
                  <a:lnTo>
                    <a:pt x="483" y="530"/>
                  </a:lnTo>
                  <a:lnTo>
                    <a:pt x="487" y="527"/>
                  </a:lnTo>
                  <a:lnTo>
                    <a:pt x="490" y="524"/>
                  </a:lnTo>
                  <a:lnTo>
                    <a:pt x="494" y="521"/>
                  </a:lnTo>
                  <a:lnTo>
                    <a:pt x="497" y="518"/>
                  </a:lnTo>
                  <a:lnTo>
                    <a:pt x="500" y="514"/>
                  </a:lnTo>
                  <a:lnTo>
                    <a:pt x="503" y="511"/>
                  </a:lnTo>
                  <a:lnTo>
                    <a:pt x="507" y="508"/>
                  </a:lnTo>
                  <a:lnTo>
                    <a:pt x="509" y="503"/>
                  </a:lnTo>
                  <a:lnTo>
                    <a:pt x="512" y="500"/>
                  </a:lnTo>
                  <a:lnTo>
                    <a:pt x="515" y="496"/>
                  </a:lnTo>
                  <a:lnTo>
                    <a:pt x="518" y="492"/>
                  </a:lnTo>
                  <a:lnTo>
                    <a:pt x="520" y="488"/>
                  </a:lnTo>
                  <a:lnTo>
                    <a:pt x="522" y="484"/>
                  </a:lnTo>
                  <a:lnTo>
                    <a:pt x="525" y="480"/>
                  </a:lnTo>
                  <a:lnTo>
                    <a:pt x="527" y="476"/>
                  </a:lnTo>
                  <a:lnTo>
                    <a:pt x="528" y="472"/>
                  </a:lnTo>
                  <a:lnTo>
                    <a:pt x="530" y="467"/>
                  </a:lnTo>
                  <a:lnTo>
                    <a:pt x="532" y="463"/>
                  </a:lnTo>
                  <a:lnTo>
                    <a:pt x="534" y="458"/>
                  </a:lnTo>
                  <a:lnTo>
                    <a:pt x="534" y="455"/>
                  </a:lnTo>
                  <a:lnTo>
                    <a:pt x="535" y="453"/>
                  </a:lnTo>
                  <a:lnTo>
                    <a:pt x="536" y="450"/>
                  </a:lnTo>
                  <a:lnTo>
                    <a:pt x="536" y="447"/>
                  </a:lnTo>
                  <a:lnTo>
                    <a:pt x="537" y="444"/>
                  </a:lnTo>
                  <a:lnTo>
                    <a:pt x="538" y="441"/>
                  </a:lnTo>
                  <a:lnTo>
                    <a:pt x="538" y="439"/>
                  </a:lnTo>
                  <a:lnTo>
                    <a:pt x="538" y="436"/>
                  </a:lnTo>
                  <a:lnTo>
                    <a:pt x="539" y="433"/>
                  </a:lnTo>
                  <a:lnTo>
                    <a:pt x="539" y="430"/>
                  </a:lnTo>
                  <a:lnTo>
                    <a:pt x="540" y="427"/>
                  </a:lnTo>
                  <a:lnTo>
                    <a:pt x="540" y="424"/>
                  </a:lnTo>
                  <a:lnTo>
                    <a:pt x="540" y="422"/>
                  </a:lnTo>
                  <a:lnTo>
                    <a:pt x="540" y="419"/>
                  </a:lnTo>
                  <a:lnTo>
                    <a:pt x="540" y="416"/>
                  </a:lnTo>
                  <a:lnTo>
                    <a:pt x="541" y="413"/>
                  </a:lnTo>
                  <a:lnTo>
                    <a:pt x="540" y="410"/>
                  </a:lnTo>
                  <a:lnTo>
                    <a:pt x="540" y="408"/>
                  </a:lnTo>
                  <a:lnTo>
                    <a:pt x="540" y="404"/>
                  </a:lnTo>
                  <a:lnTo>
                    <a:pt x="540" y="401"/>
                  </a:lnTo>
                  <a:lnTo>
                    <a:pt x="540" y="399"/>
                  </a:lnTo>
                  <a:lnTo>
                    <a:pt x="540" y="396"/>
                  </a:lnTo>
                  <a:lnTo>
                    <a:pt x="540" y="393"/>
                  </a:lnTo>
                  <a:lnTo>
                    <a:pt x="540" y="390"/>
                  </a:lnTo>
                  <a:lnTo>
                    <a:pt x="539" y="387"/>
                  </a:lnTo>
                  <a:lnTo>
                    <a:pt x="539" y="384"/>
                  </a:lnTo>
                  <a:lnTo>
                    <a:pt x="539" y="381"/>
                  </a:lnTo>
                  <a:lnTo>
                    <a:pt x="538" y="378"/>
                  </a:lnTo>
                  <a:lnTo>
                    <a:pt x="538" y="375"/>
                  </a:lnTo>
                  <a:lnTo>
                    <a:pt x="538" y="372"/>
                  </a:lnTo>
                  <a:lnTo>
                    <a:pt x="537" y="370"/>
                  </a:lnTo>
                  <a:lnTo>
                    <a:pt x="536" y="367"/>
                  </a:lnTo>
                  <a:lnTo>
                    <a:pt x="536" y="364"/>
                  </a:lnTo>
                  <a:lnTo>
                    <a:pt x="535" y="361"/>
                  </a:lnTo>
                  <a:lnTo>
                    <a:pt x="534" y="358"/>
                  </a:lnTo>
                  <a:lnTo>
                    <a:pt x="533" y="355"/>
                  </a:lnTo>
                  <a:lnTo>
                    <a:pt x="533" y="352"/>
                  </a:lnTo>
                  <a:lnTo>
                    <a:pt x="532" y="349"/>
                  </a:lnTo>
                  <a:lnTo>
                    <a:pt x="531" y="347"/>
                  </a:lnTo>
                  <a:lnTo>
                    <a:pt x="530" y="344"/>
                  </a:lnTo>
                  <a:lnTo>
                    <a:pt x="529" y="341"/>
                  </a:lnTo>
                  <a:lnTo>
                    <a:pt x="528" y="338"/>
                  </a:lnTo>
                  <a:lnTo>
                    <a:pt x="527" y="335"/>
                  </a:lnTo>
                  <a:lnTo>
                    <a:pt x="526" y="332"/>
                  </a:lnTo>
                  <a:lnTo>
                    <a:pt x="525" y="330"/>
                  </a:lnTo>
                  <a:lnTo>
                    <a:pt x="524" y="327"/>
                  </a:lnTo>
                  <a:lnTo>
                    <a:pt x="523" y="324"/>
                  </a:lnTo>
                  <a:lnTo>
                    <a:pt x="522" y="322"/>
                  </a:lnTo>
                  <a:lnTo>
                    <a:pt x="520" y="319"/>
                  </a:lnTo>
                  <a:lnTo>
                    <a:pt x="519" y="316"/>
                  </a:lnTo>
                  <a:lnTo>
                    <a:pt x="518" y="314"/>
                  </a:lnTo>
                  <a:lnTo>
                    <a:pt x="517" y="311"/>
                  </a:lnTo>
                  <a:lnTo>
                    <a:pt x="515" y="308"/>
                  </a:lnTo>
                  <a:lnTo>
                    <a:pt x="513" y="306"/>
                  </a:lnTo>
                  <a:lnTo>
                    <a:pt x="512" y="303"/>
                  </a:lnTo>
                  <a:lnTo>
                    <a:pt x="511" y="301"/>
                  </a:lnTo>
                  <a:lnTo>
                    <a:pt x="509" y="298"/>
                  </a:lnTo>
                  <a:lnTo>
                    <a:pt x="507" y="296"/>
                  </a:lnTo>
                  <a:lnTo>
                    <a:pt x="506" y="293"/>
                  </a:lnTo>
                  <a:lnTo>
                    <a:pt x="504" y="291"/>
                  </a:lnTo>
                  <a:lnTo>
                    <a:pt x="502" y="288"/>
                  </a:lnTo>
                  <a:lnTo>
                    <a:pt x="501" y="286"/>
                  </a:lnTo>
                  <a:lnTo>
                    <a:pt x="499" y="283"/>
                  </a:lnTo>
                  <a:lnTo>
                    <a:pt x="498" y="281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14416" name="Freeform 16"/>
            <p:cNvSpPr>
              <a:spLocks/>
            </p:cNvSpPr>
            <p:nvPr/>
          </p:nvSpPr>
          <p:spPr bwMode="auto">
            <a:xfrm>
              <a:off x="2188" y="3105"/>
              <a:ext cx="115" cy="55"/>
            </a:xfrm>
            <a:custGeom>
              <a:avLst/>
              <a:gdLst>
                <a:gd name="T0" fmla="*/ 17 w 115"/>
                <a:gd name="T1" fmla="*/ 49 h 55"/>
                <a:gd name="T2" fmla="*/ 21 w 115"/>
                <a:gd name="T3" fmla="*/ 46 h 55"/>
                <a:gd name="T4" fmla="*/ 25 w 115"/>
                <a:gd name="T5" fmla="*/ 44 h 55"/>
                <a:gd name="T6" fmla="*/ 29 w 115"/>
                <a:gd name="T7" fmla="*/ 42 h 55"/>
                <a:gd name="T8" fmla="*/ 33 w 115"/>
                <a:gd name="T9" fmla="*/ 41 h 55"/>
                <a:gd name="T10" fmla="*/ 36 w 115"/>
                <a:gd name="T11" fmla="*/ 39 h 55"/>
                <a:gd name="T12" fmla="*/ 40 w 115"/>
                <a:gd name="T13" fmla="*/ 38 h 55"/>
                <a:gd name="T14" fmla="*/ 43 w 115"/>
                <a:gd name="T15" fmla="*/ 38 h 55"/>
                <a:gd name="T16" fmla="*/ 47 w 115"/>
                <a:gd name="T17" fmla="*/ 38 h 55"/>
                <a:gd name="T18" fmla="*/ 49 w 115"/>
                <a:gd name="T19" fmla="*/ 37 h 55"/>
                <a:gd name="T20" fmla="*/ 52 w 115"/>
                <a:gd name="T21" fmla="*/ 37 h 55"/>
                <a:gd name="T22" fmla="*/ 56 w 115"/>
                <a:gd name="T23" fmla="*/ 37 h 55"/>
                <a:gd name="T24" fmla="*/ 59 w 115"/>
                <a:gd name="T25" fmla="*/ 38 h 55"/>
                <a:gd name="T26" fmla="*/ 64 w 115"/>
                <a:gd name="T27" fmla="*/ 39 h 55"/>
                <a:gd name="T28" fmla="*/ 69 w 115"/>
                <a:gd name="T29" fmla="*/ 41 h 55"/>
                <a:gd name="T30" fmla="*/ 72 w 115"/>
                <a:gd name="T31" fmla="*/ 43 h 55"/>
                <a:gd name="T32" fmla="*/ 76 w 115"/>
                <a:gd name="T33" fmla="*/ 45 h 55"/>
                <a:gd name="T34" fmla="*/ 79 w 115"/>
                <a:gd name="T35" fmla="*/ 47 h 55"/>
                <a:gd name="T36" fmla="*/ 82 w 115"/>
                <a:gd name="T37" fmla="*/ 49 h 55"/>
                <a:gd name="T38" fmla="*/ 84 w 115"/>
                <a:gd name="T39" fmla="*/ 51 h 55"/>
                <a:gd name="T40" fmla="*/ 86 w 115"/>
                <a:gd name="T41" fmla="*/ 53 h 55"/>
                <a:gd name="T42" fmla="*/ 87 w 115"/>
                <a:gd name="T43" fmla="*/ 55 h 55"/>
                <a:gd name="T44" fmla="*/ 114 w 115"/>
                <a:gd name="T45" fmla="*/ 28 h 55"/>
                <a:gd name="T46" fmla="*/ 112 w 115"/>
                <a:gd name="T47" fmla="*/ 26 h 55"/>
                <a:gd name="T48" fmla="*/ 110 w 115"/>
                <a:gd name="T49" fmla="*/ 24 h 55"/>
                <a:gd name="T50" fmla="*/ 107 w 115"/>
                <a:gd name="T51" fmla="*/ 21 h 55"/>
                <a:gd name="T52" fmla="*/ 103 w 115"/>
                <a:gd name="T53" fmla="*/ 19 h 55"/>
                <a:gd name="T54" fmla="*/ 100 w 115"/>
                <a:gd name="T55" fmla="*/ 17 h 55"/>
                <a:gd name="T56" fmla="*/ 98 w 115"/>
                <a:gd name="T57" fmla="*/ 15 h 55"/>
                <a:gd name="T58" fmla="*/ 95 w 115"/>
                <a:gd name="T59" fmla="*/ 13 h 55"/>
                <a:gd name="T60" fmla="*/ 92 w 115"/>
                <a:gd name="T61" fmla="*/ 12 h 55"/>
                <a:gd name="T62" fmla="*/ 89 w 115"/>
                <a:gd name="T63" fmla="*/ 10 h 55"/>
                <a:gd name="T64" fmla="*/ 85 w 115"/>
                <a:gd name="T65" fmla="*/ 8 h 55"/>
                <a:gd name="T66" fmla="*/ 82 w 115"/>
                <a:gd name="T67" fmla="*/ 7 h 55"/>
                <a:gd name="T68" fmla="*/ 78 w 115"/>
                <a:gd name="T69" fmla="*/ 5 h 55"/>
                <a:gd name="T70" fmla="*/ 74 w 115"/>
                <a:gd name="T71" fmla="*/ 3 h 55"/>
                <a:gd name="T72" fmla="*/ 70 w 115"/>
                <a:gd name="T73" fmla="*/ 2 h 55"/>
                <a:gd name="T74" fmla="*/ 66 w 115"/>
                <a:gd name="T75" fmla="*/ 1 h 55"/>
                <a:gd name="T76" fmla="*/ 61 w 115"/>
                <a:gd name="T77" fmla="*/ 0 h 55"/>
                <a:gd name="T78" fmla="*/ 56 w 115"/>
                <a:gd name="T79" fmla="*/ 0 h 55"/>
                <a:gd name="T80" fmla="*/ 51 w 115"/>
                <a:gd name="T81" fmla="*/ 0 h 55"/>
                <a:gd name="T82" fmla="*/ 46 w 115"/>
                <a:gd name="T83" fmla="*/ 0 h 55"/>
                <a:gd name="T84" fmla="*/ 41 w 115"/>
                <a:gd name="T85" fmla="*/ 0 h 55"/>
                <a:gd name="T86" fmla="*/ 36 w 115"/>
                <a:gd name="T87" fmla="*/ 0 h 55"/>
                <a:gd name="T88" fmla="*/ 30 w 115"/>
                <a:gd name="T89" fmla="*/ 1 h 55"/>
                <a:gd name="T90" fmla="*/ 25 w 115"/>
                <a:gd name="T91" fmla="*/ 2 h 55"/>
                <a:gd name="T92" fmla="*/ 19 w 115"/>
                <a:gd name="T93" fmla="*/ 4 h 55"/>
                <a:gd name="T94" fmla="*/ 13 w 115"/>
                <a:gd name="T95" fmla="*/ 6 h 55"/>
                <a:gd name="T96" fmla="*/ 8 w 115"/>
                <a:gd name="T97" fmla="*/ 9 h 55"/>
                <a:gd name="T98" fmla="*/ 2 w 115"/>
                <a:gd name="T99" fmla="*/ 12 h 55"/>
                <a:gd name="T100" fmla="*/ 0 w 115"/>
                <a:gd name="T101" fmla="*/ 14 h 55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w 115"/>
                <a:gd name="T154" fmla="*/ 0 h 55"/>
                <a:gd name="T155" fmla="*/ 115 w 115"/>
                <a:gd name="T156" fmla="*/ 55 h 55"/>
              </a:gdLst>
              <a:ahLst/>
              <a:cxnLst>
                <a:cxn ang="T102">
                  <a:pos x="T0" y="T1"/>
                </a:cxn>
                <a:cxn ang="T103">
                  <a:pos x="T2" y="T3"/>
                </a:cxn>
                <a:cxn ang="T104">
                  <a:pos x="T4" y="T5"/>
                </a:cxn>
                <a:cxn ang="T105">
                  <a:pos x="T6" y="T7"/>
                </a:cxn>
                <a:cxn ang="T106">
                  <a:pos x="T8" y="T9"/>
                </a:cxn>
                <a:cxn ang="T107">
                  <a:pos x="T10" y="T11"/>
                </a:cxn>
                <a:cxn ang="T108">
                  <a:pos x="T12" y="T13"/>
                </a:cxn>
                <a:cxn ang="T109">
                  <a:pos x="T14" y="T15"/>
                </a:cxn>
                <a:cxn ang="T110">
                  <a:pos x="T16" y="T17"/>
                </a:cxn>
                <a:cxn ang="T111">
                  <a:pos x="T18" y="T19"/>
                </a:cxn>
                <a:cxn ang="T112">
                  <a:pos x="T20" y="T21"/>
                </a:cxn>
                <a:cxn ang="T113">
                  <a:pos x="T22" y="T23"/>
                </a:cxn>
                <a:cxn ang="T114">
                  <a:pos x="T24" y="T25"/>
                </a:cxn>
                <a:cxn ang="T115">
                  <a:pos x="T26" y="T27"/>
                </a:cxn>
                <a:cxn ang="T116">
                  <a:pos x="T28" y="T29"/>
                </a:cxn>
                <a:cxn ang="T117">
                  <a:pos x="T30" y="T31"/>
                </a:cxn>
                <a:cxn ang="T118">
                  <a:pos x="T32" y="T33"/>
                </a:cxn>
                <a:cxn ang="T119">
                  <a:pos x="T34" y="T35"/>
                </a:cxn>
                <a:cxn ang="T120">
                  <a:pos x="T36" y="T37"/>
                </a:cxn>
                <a:cxn ang="T121">
                  <a:pos x="T38" y="T39"/>
                </a:cxn>
                <a:cxn ang="T122">
                  <a:pos x="T40" y="T41"/>
                </a:cxn>
                <a:cxn ang="T123">
                  <a:pos x="T42" y="T43"/>
                </a:cxn>
                <a:cxn ang="T124">
                  <a:pos x="T44" y="T45"/>
                </a:cxn>
                <a:cxn ang="T125">
                  <a:pos x="T46" y="T47"/>
                </a:cxn>
                <a:cxn ang="T126">
                  <a:pos x="T48" y="T49"/>
                </a:cxn>
                <a:cxn ang="T127">
                  <a:pos x="T50" y="T51"/>
                </a:cxn>
                <a:cxn ang="T128">
                  <a:pos x="T52" y="T53"/>
                </a:cxn>
                <a:cxn ang="T129">
                  <a:pos x="T54" y="T55"/>
                </a:cxn>
                <a:cxn ang="T130">
                  <a:pos x="T56" y="T57"/>
                </a:cxn>
                <a:cxn ang="T131">
                  <a:pos x="T58" y="T59"/>
                </a:cxn>
                <a:cxn ang="T132">
                  <a:pos x="T60" y="T61"/>
                </a:cxn>
                <a:cxn ang="T133">
                  <a:pos x="T62" y="T63"/>
                </a:cxn>
                <a:cxn ang="T134">
                  <a:pos x="T64" y="T65"/>
                </a:cxn>
                <a:cxn ang="T135">
                  <a:pos x="T66" y="T67"/>
                </a:cxn>
                <a:cxn ang="T136">
                  <a:pos x="T68" y="T69"/>
                </a:cxn>
                <a:cxn ang="T137">
                  <a:pos x="T70" y="T71"/>
                </a:cxn>
                <a:cxn ang="T138">
                  <a:pos x="T72" y="T73"/>
                </a:cxn>
                <a:cxn ang="T139">
                  <a:pos x="T74" y="T75"/>
                </a:cxn>
                <a:cxn ang="T140">
                  <a:pos x="T76" y="T77"/>
                </a:cxn>
                <a:cxn ang="T141">
                  <a:pos x="T78" y="T79"/>
                </a:cxn>
                <a:cxn ang="T142">
                  <a:pos x="T80" y="T81"/>
                </a:cxn>
                <a:cxn ang="T143">
                  <a:pos x="T82" y="T83"/>
                </a:cxn>
                <a:cxn ang="T144">
                  <a:pos x="T84" y="T85"/>
                </a:cxn>
                <a:cxn ang="T145">
                  <a:pos x="T86" y="T87"/>
                </a:cxn>
                <a:cxn ang="T146">
                  <a:pos x="T88" y="T89"/>
                </a:cxn>
                <a:cxn ang="T147">
                  <a:pos x="T90" y="T91"/>
                </a:cxn>
                <a:cxn ang="T148">
                  <a:pos x="T92" y="T93"/>
                </a:cxn>
                <a:cxn ang="T149">
                  <a:pos x="T94" y="T95"/>
                </a:cxn>
                <a:cxn ang="T150">
                  <a:pos x="T96" y="T97"/>
                </a:cxn>
                <a:cxn ang="T151">
                  <a:pos x="T98" y="T99"/>
                </a:cxn>
                <a:cxn ang="T152">
                  <a:pos x="T100" y="T101"/>
                </a:cxn>
              </a:cxnLst>
              <a:rect l="T153" t="T154" r="T155" b="T156"/>
              <a:pathLst>
                <a:path w="115" h="55">
                  <a:moveTo>
                    <a:pt x="0" y="14"/>
                  </a:moveTo>
                  <a:lnTo>
                    <a:pt x="17" y="49"/>
                  </a:lnTo>
                  <a:lnTo>
                    <a:pt x="19" y="47"/>
                  </a:lnTo>
                  <a:lnTo>
                    <a:pt x="21" y="46"/>
                  </a:lnTo>
                  <a:lnTo>
                    <a:pt x="23" y="45"/>
                  </a:lnTo>
                  <a:lnTo>
                    <a:pt x="25" y="44"/>
                  </a:lnTo>
                  <a:lnTo>
                    <a:pt x="26" y="43"/>
                  </a:lnTo>
                  <a:lnTo>
                    <a:pt x="29" y="42"/>
                  </a:lnTo>
                  <a:lnTo>
                    <a:pt x="30" y="41"/>
                  </a:lnTo>
                  <a:lnTo>
                    <a:pt x="33" y="41"/>
                  </a:lnTo>
                  <a:lnTo>
                    <a:pt x="34" y="40"/>
                  </a:lnTo>
                  <a:lnTo>
                    <a:pt x="36" y="39"/>
                  </a:lnTo>
                  <a:lnTo>
                    <a:pt x="38" y="39"/>
                  </a:lnTo>
                  <a:lnTo>
                    <a:pt x="40" y="38"/>
                  </a:lnTo>
                  <a:lnTo>
                    <a:pt x="41" y="38"/>
                  </a:lnTo>
                  <a:lnTo>
                    <a:pt x="43" y="38"/>
                  </a:lnTo>
                  <a:lnTo>
                    <a:pt x="44" y="38"/>
                  </a:lnTo>
                  <a:lnTo>
                    <a:pt x="47" y="38"/>
                  </a:lnTo>
                  <a:lnTo>
                    <a:pt x="48" y="37"/>
                  </a:lnTo>
                  <a:lnTo>
                    <a:pt x="49" y="37"/>
                  </a:lnTo>
                  <a:lnTo>
                    <a:pt x="51" y="37"/>
                  </a:lnTo>
                  <a:lnTo>
                    <a:pt x="52" y="37"/>
                  </a:lnTo>
                  <a:lnTo>
                    <a:pt x="54" y="37"/>
                  </a:lnTo>
                  <a:lnTo>
                    <a:pt x="56" y="37"/>
                  </a:lnTo>
                  <a:lnTo>
                    <a:pt x="57" y="37"/>
                  </a:lnTo>
                  <a:lnTo>
                    <a:pt x="59" y="38"/>
                  </a:lnTo>
                  <a:lnTo>
                    <a:pt x="61" y="38"/>
                  </a:lnTo>
                  <a:lnTo>
                    <a:pt x="64" y="39"/>
                  </a:lnTo>
                  <a:lnTo>
                    <a:pt x="66" y="40"/>
                  </a:lnTo>
                  <a:lnTo>
                    <a:pt x="69" y="41"/>
                  </a:lnTo>
                  <a:lnTo>
                    <a:pt x="71" y="41"/>
                  </a:lnTo>
                  <a:lnTo>
                    <a:pt x="72" y="43"/>
                  </a:lnTo>
                  <a:lnTo>
                    <a:pt x="74" y="43"/>
                  </a:lnTo>
                  <a:lnTo>
                    <a:pt x="76" y="45"/>
                  </a:lnTo>
                  <a:lnTo>
                    <a:pt x="77" y="46"/>
                  </a:lnTo>
                  <a:lnTo>
                    <a:pt x="79" y="47"/>
                  </a:lnTo>
                  <a:lnTo>
                    <a:pt x="80" y="48"/>
                  </a:lnTo>
                  <a:lnTo>
                    <a:pt x="82" y="49"/>
                  </a:lnTo>
                  <a:lnTo>
                    <a:pt x="83" y="50"/>
                  </a:lnTo>
                  <a:lnTo>
                    <a:pt x="84" y="51"/>
                  </a:lnTo>
                  <a:lnTo>
                    <a:pt x="85" y="52"/>
                  </a:lnTo>
                  <a:lnTo>
                    <a:pt x="86" y="53"/>
                  </a:lnTo>
                  <a:lnTo>
                    <a:pt x="86" y="54"/>
                  </a:lnTo>
                  <a:lnTo>
                    <a:pt x="87" y="55"/>
                  </a:lnTo>
                  <a:lnTo>
                    <a:pt x="115" y="28"/>
                  </a:lnTo>
                  <a:lnTo>
                    <a:pt x="114" y="28"/>
                  </a:lnTo>
                  <a:lnTo>
                    <a:pt x="114" y="27"/>
                  </a:lnTo>
                  <a:lnTo>
                    <a:pt x="112" y="26"/>
                  </a:lnTo>
                  <a:lnTo>
                    <a:pt x="111" y="25"/>
                  </a:lnTo>
                  <a:lnTo>
                    <a:pt x="110" y="24"/>
                  </a:lnTo>
                  <a:lnTo>
                    <a:pt x="108" y="23"/>
                  </a:lnTo>
                  <a:lnTo>
                    <a:pt x="107" y="21"/>
                  </a:lnTo>
                  <a:lnTo>
                    <a:pt x="105" y="20"/>
                  </a:lnTo>
                  <a:lnTo>
                    <a:pt x="103" y="19"/>
                  </a:lnTo>
                  <a:lnTo>
                    <a:pt x="102" y="18"/>
                  </a:lnTo>
                  <a:lnTo>
                    <a:pt x="100" y="17"/>
                  </a:lnTo>
                  <a:lnTo>
                    <a:pt x="99" y="16"/>
                  </a:lnTo>
                  <a:lnTo>
                    <a:pt x="98" y="15"/>
                  </a:lnTo>
                  <a:lnTo>
                    <a:pt x="97" y="14"/>
                  </a:lnTo>
                  <a:lnTo>
                    <a:pt x="95" y="13"/>
                  </a:lnTo>
                  <a:lnTo>
                    <a:pt x="94" y="13"/>
                  </a:lnTo>
                  <a:lnTo>
                    <a:pt x="92" y="12"/>
                  </a:lnTo>
                  <a:lnTo>
                    <a:pt x="90" y="11"/>
                  </a:lnTo>
                  <a:lnTo>
                    <a:pt x="89" y="10"/>
                  </a:lnTo>
                  <a:lnTo>
                    <a:pt x="87" y="9"/>
                  </a:lnTo>
                  <a:lnTo>
                    <a:pt x="85" y="8"/>
                  </a:lnTo>
                  <a:lnTo>
                    <a:pt x="84" y="8"/>
                  </a:lnTo>
                  <a:lnTo>
                    <a:pt x="82" y="7"/>
                  </a:lnTo>
                  <a:lnTo>
                    <a:pt x="80" y="6"/>
                  </a:lnTo>
                  <a:lnTo>
                    <a:pt x="78" y="5"/>
                  </a:lnTo>
                  <a:lnTo>
                    <a:pt x="76" y="4"/>
                  </a:lnTo>
                  <a:lnTo>
                    <a:pt x="74" y="3"/>
                  </a:lnTo>
                  <a:lnTo>
                    <a:pt x="72" y="3"/>
                  </a:lnTo>
                  <a:lnTo>
                    <a:pt x="70" y="2"/>
                  </a:lnTo>
                  <a:lnTo>
                    <a:pt x="67" y="2"/>
                  </a:lnTo>
                  <a:lnTo>
                    <a:pt x="66" y="1"/>
                  </a:lnTo>
                  <a:lnTo>
                    <a:pt x="63" y="1"/>
                  </a:lnTo>
                  <a:lnTo>
                    <a:pt x="61" y="0"/>
                  </a:lnTo>
                  <a:lnTo>
                    <a:pt x="58" y="0"/>
                  </a:lnTo>
                  <a:lnTo>
                    <a:pt x="56" y="0"/>
                  </a:lnTo>
                  <a:lnTo>
                    <a:pt x="54" y="0"/>
                  </a:lnTo>
                  <a:lnTo>
                    <a:pt x="51" y="0"/>
                  </a:lnTo>
                  <a:lnTo>
                    <a:pt x="49" y="0"/>
                  </a:lnTo>
                  <a:lnTo>
                    <a:pt x="46" y="0"/>
                  </a:lnTo>
                  <a:lnTo>
                    <a:pt x="44" y="0"/>
                  </a:lnTo>
                  <a:lnTo>
                    <a:pt x="41" y="0"/>
                  </a:lnTo>
                  <a:lnTo>
                    <a:pt x="39" y="0"/>
                  </a:lnTo>
                  <a:lnTo>
                    <a:pt x="36" y="0"/>
                  </a:lnTo>
                  <a:lnTo>
                    <a:pt x="33" y="1"/>
                  </a:lnTo>
                  <a:lnTo>
                    <a:pt x="30" y="1"/>
                  </a:lnTo>
                  <a:lnTo>
                    <a:pt x="28" y="2"/>
                  </a:lnTo>
                  <a:lnTo>
                    <a:pt x="25" y="2"/>
                  </a:lnTo>
                  <a:lnTo>
                    <a:pt x="22" y="3"/>
                  </a:lnTo>
                  <a:lnTo>
                    <a:pt x="19" y="4"/>
                  </a:lnTo>
                  <a:lnTo>
                    <a:pt x="16" y="5"/>
                  </a:lnTo>
                  <a:lnTo>
                    <a:pt x="13" y="6"/>
                  </a:lnTo>
                  <a:lnTo>
                    <a:pt x="11" y="8"/>
                  </a:lnTo>
                  <a:lnTo>
                    <a:pt x="8" y="9"/>
                  </a:lnTo>
                  <a:lnTo>
                    <a:pt x="5" y="10"/>
                  </a:lnTo>
                  <a:lnTo>
                    <a:pt x="2" y="12"/>
                  </a:lnTo>
                  <a:lnTo>
                    <a:pt x="0" y="1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14417" name="Freeform 17"/>
            <p:cNvSpPr>
              <a:spLocks/>
            </p:cNvSpPr>
            <p:nvPr/>
          </p:nvSpPr>
          <p:spPr bwMode="auto">
            <a:xfrm>
              <a:off x="2268" y="2456"/>
              <a:ext cx="78" cy="195"/>
            </a:xfrm>
            <a:custGeom>
              <a:avLst/>
              <a:gdLst>
                <a:gd name="T0" fmla="*/ 0 w 78"/>
                <a:gd name="T1" fmla="*/ 25 h 195"/>
                <a:gd name="T2" fmla="*/ 2 w 78"/>
                <a:gd name="T3" fmla="*/ 28 h 195"/>
                <a:gd name="T4" fmla="*/ 5 w 78"/>
                <a:gd name="T5" fmla="*/ 31 h 195"/>
                <a:gd name="T6" fmla="*/ 8 w 78"/>
                <a:gd name="T7" fmla="*/ 35 h 195"/>
                <a:gd name="T8" fmla="*/ 11 w 78"/>
                <a:gd name="T9" fmla="*/ 39 h 195"/>
                <a:gd name="T10" fmla="*/ 14 w 78"/>
                <a:gd name="T11" fmla="*/ 44 h 195"/>
                <a:gd name="T12" fmla="*/ 18 w 78"/>
                <a:gd name="T13" fmla="*/ 50 h 195"/>
                <a:gd name="T14" fmla="*/ 22 w 78"/>
                <a:gd name="T15" fmla="*/ 57 h 195"/>
                <a:gd name="T16" fmla="*/ 25 w 78"/>
                <a:gd name="T17" fmla="*/ 64 h 195"/>
                <a:gd name="T18" fmla="*/ 29 w 78"/>
                <a:gd name="T19" fmla="*/ 71 h 195"/>
                <a:gd name="T20" fmla="*/ 32 w 78"/>
                <a:gd name="T21" fmla="*/ 79 h 195"/>
                <a:gd name="T22" fmla="*/ 35 w 78"/>
                <a:gd name="T23" fmla="*/ 88 h 195"/>
                <a:gd name="T24" fmla="*/ 38 w 78"/>
                <a:gd name="T25" fmla="*/ 97 h 195"/>
                <a:gd name="T26" fmla="*/ 39 w 78"/>
                <a:gd name="T27" fmla="*/ 105 h 195"/>
                <a:gd name="T28" fmla="*/ 40 w 78"/>
                <a:gd name="T29" fmla="*/ 115 h 195"/>
                <a:gd name="T30" fmla="*/ 40 w 78"/>
                <a:gd name="T31" fmla="*/ 124 h 195"/>
                <a:gd name="T32" fmla="*/ 40 w 78"/>
                <a:gd name="T33" fmla="*/ 134 h 195"/>
                <a:gd name="T34" fmla="*/ 38 w 78"/>
                <a:gd name="T35" fmla="*/ 144 h 195"/>
                <a:gd name="T36" fmla="*/ 35 w 78"/>
                <a:gd name="T37" fmla="*/ 155 h 195"/>
                <a:gd name="T38" fmla="*/ 31 w 78"/>
                <a:gd name="T39" fmla="*/ 166 h 195"/>
                <a:gd name="T40" fmla="*/ 26 w 78"/>
                <a:gd name="T41" fmla="*/ 176 h 195"/>
                <a:gd name="T42" fmla="*/ 63 w 78"/>
                <a:gd name="T43" fmla="*/ 188 h 195"/>
                <a:gd name="T44" fmla="*/ 68 w 78"/>
                <a:gd name="T45" fmla="*/ 176 h 195"/>
                <a:gd name="T46" fmla="*/ 72 w 78"/>
                <a:gd name="T47" fmla="*/ 166 h 195"/>
                <a:gd name="T48" fmla="*/ 75 w 78"/>
                <a:gd name="T49" fmla="*/ 154 h 195"/>
                <a:gd name="T50" fmla="*/ 77 w 78"/>
                <a:gd name="T51" fmla="*/ 143 h 195"/>
                <a:gd name="T52" fmla="*/ 78 w 78"/>
                <a:gd name="T53" fmla="*/ 132 h 195"/>
                <a:gd name="T54" fmla="*/ 78 w 78"/>
                <a:gd name="T55" fmla="*/ 121 h 195"/>
                <a:gd name="T56" fmla="*/ 78 w 78"/>
                <a:gd name="T57" fmla="*/ 110 h 195"/>
                <a:gd name="T58" fmla="*/ 76 w 78"/>
                <a:gd name="T59" fmla="*/ 100 h 195"/>
                <a:gd name="T60" fmla="*/ 75 w 78"/>
                <a:gd name="T61" fmla="*/ 90 h 195"/>
                <a:gd name="T62" fmla="*/ 73 w 78"/>
                <a:gd name="T63" fmla="*/ 80 h 195"/>
                <a:gd name="T64" fmla="*/ 69 w 78"/>
                <a:gd name="T65" fmla="*/ 70 h 195"/>
                <a:gd name="T66" fmla="*/ 66 w 78"/>
                <a:gd name="T67" fmla="*/ 60 h 195"/>
                <a:gd name="T68" fmla="*/ 62 w 78"/>
                <a:gd name="T69" fmla="*/ 52 h 195"/>
                <a:gd name="T70" fmla="*/ 58 w 78"/>
                <a:gd name="T71" fmla="*/ 43 h 195"/>
                <a:gd name="T72" fmla="*/ 53 w 78"/>
                <a:gd name="T73" fmla="*/ 35 h 195"/>
                <a:gd name="T74" fmla="*/ 49 w 78"/>
                <a:gd name="T75" fmla="*/ 27 h 195"/>
                <a:gd name="T76" fmla="*/ 44 w 78"/>
                <a:gd name="T77" fmla="*/ 20 h 195"/>
                <a:gd name="T78" fmla="*/ 40 w 78"/>
                <a:gd name="T79" fmla="*/ 14 h 195"/>
                <a:gd name="T80" fmla="*/ 35 w 78"/>
                <a:gd name="T81" fmla="*/ 8 h 195"/>
                <a:gd name="T82" fmla="*/ 30 w 78"/>
                <a:gd name="T83" fmla="*/ 2 h 195"/>
                <a:gd name="T84" fmla="*/ 27 w 78"/>
                <a:gd name="T85" fmla="*/ 0 h 195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w 78"/>
                <a:gd name="T130" fmla="*/ 0 h 195"/>
                <a:gd name="T131" fmla="*/ 78 w 78"/>
                <a:gd name="T132" fmla="*/ 195 h 195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T129" t="T130" r="T131" b="T132"/>
              <a:pathLst>
                <a:path w="78" h="195">
                  <a:moveTo>
                    <a:pt x="27" y="0"/>
                  </a:moveTo>
                  <a:lnTo>
                    <a:pt x="0" y="25"/>
                  </a:lnTo>
                  <a:lnTo>
                    <a:pt x="0" y="26"/>
                  </a:lnTo>
                  <a:lnTo>
                    <a:pt x="1" y="27"/>
                  </a:lnTo>
                  <a:lnTo>
                    <a:pt x="2" y="28"/>
                  </a:lnTo>
                  <a:lnTo>
                    <a:pt x="4" y="29"/>
                  </a:lnTo>
                  <a:lnTo>
                    <a:pt x="4" y="30"/>
                  </a:lnTo>
                  <a:lnTo>
                    <a:pt x="5" y="31"/>
                  </a:lnTo>
                  <a:lnTo>
                    <a:pt x="6" y="32"/>
                  </a:lnTo>
                  <a:lnTo>
                    <a:pt x="7" y="34"/>
                  </a:lnTo>
                  <a:lnTo>
                    <a:pt x="8" y="35"/>
                  </a:lnTo>
                  <a:lnTo>
                    <a:pt x="9" y="36"/>
                  </a:lnTo>
                  <a:lnTo>
                    <a:pt x="10" y="38"/>
                  </a:lnTo>
                  <a:lnTo>
                    <a:pt x="11" y="39"/>
                  </a:lnTo>
                  <a:lnTo>
                    <a:pt x="12" y="41"/>
                  </a:lnTo>
                  <a:lnTo>
                    <a:pt x="13" y="43"/>
                  </a:lnTo>
                  <a:lnTo>
                    <a:pt x="14" y="44"/>
                  </a:lnTo>
                  <a:lnTo>
                    <a:pt x="16" y="46"/>
                  </a:lnTo>
                  <a:lnTo>
                    <a:pt x="17" y="48"/>
                  </a:lnTo>
                  <a:lnTo>
                    <a:pt x="18" y="50"/>
                  </a:lnTo>
                  <a:lnTo>
                    <a:pt x="19" y="52"/>
                  </a:lnTo>
                  <a:lnTo>
                    <a:pt x="20" y="54"/>
                  </a:lnTo>
                  <a:lnTo>
                    <a:pt x="22" y="57"/>
                  </a:lnTo>
                  <a:lnTo>
                    <a:pt x="23" y="59"/>
                  </a:lnTo>
                  <a:lnTo>
                    <a:pt x="24" y="61"/>
                  </a:lnTo>
                  <a:lnTo>
                    <a:pt x="25" y="64"/>
                  </a:lnTo>
                  <a:lnTo>
                    <a:pt x="27" y="66"/>
                  </a:lnTo>
                  <a:lnTo>
                    <a:pt x="28" y="69"/>
                  </a:lnTo>
                  <a:lnTo>
                    <a:pt x="29" y="71"/>
                  </a:lnTo>
                  <a:lnTo>
                    <a:pt x="30" y="74"/>
                  </a:lnTo>
                  <a:lnTo>
                    <a:pt x="31" y="77"/>
                  </a:lnTo>
                  <a:lnTo>
                    <a:pt x="32" y="79"/>
                  </a:lnTo>
                  <a:lnTo>
                    <a:pt x="34" y="82"/>
                  </a:lnTo>
                  <a:lnTo>
                    <a:pt x="34" y="85"/>
                  </a:lnTo>
                  <a:lnTo>
                    <a:pt x="35" y="88"/>
                  </a:lnTo>
                  <a:lnTo>
                    <a:pt x="36" y="90"/>
                  </a:lnTo>
                  <a:lnTo>
                    <a:pt x="37" y="93"/>
                  </a:lnTo>
                  <a:lnTo>
                    <a:pt x="38" y="97"/>
                  </a:lnTo>
                  <a:lnTo>
                    <a:pt x="38" y="99"/>
                  </a:lnTo>
                  <a:lnTo>
                    <a:pt x="39" y="102"/>
                  </a:lnTo>
                  <a:lnTo>
                    <a:pt x="39" y="105"/>
                  </a:lnTo>
                  <a:lnTo>
                    <a:pt x="40" y="108"/>
                  </a:lnTo>
                  <a:lnTo>
                    <a:pt x="40" y="111"/>
                  </a:lnTo>
                  <a:lnTo>
                    <a:pt x="40" y="115"/>
                  </a:lnTo>
                  <a:lnTo>
                    <a:pt x="40" y="118"/>
                  </a:lnTo>
                  <a:lnTo>
                    <a:pt x="41" y="121"/>
                  </a:lnTo>
                  <a:lnTo>
                    <a:pt x="40" y="124"/>
                  </a:lnTo>
                  <a:lnTo>
                    <a:pt x="40" y="128"/>
                  </a:lnTo>
                  <a:lnTo>
                    <a:pt x="40" y="131"/>
                  </a:lnTo>
                  <a:lnTo>
                    <a:pt x="40" y="134"/>
                  </a:lnTo>
                  <a:lnTo>
                    <a:pt x="39" y="138"/>
                  </a:lnTo>
                  <a:lnTo>
                    <a:pt x="39" y="141"/>
                  </a:lnTo>
                  <a:lnTo>
                    <a:pt x="38" y="144"/>
                  </a:lnTo>
                  <a:lnTo>
                    <a:pt x="37" y="148"/>
                  </a:lnTo>
                  <a:lnTo>
                    <a:pt x="36" y="152"/>
                  </a:lnTo>
                  <a:lnTo>
                    <a:pt x="35" y="155"/>
                  </a:lnTo>
                  <a:lnTo>
                    <a:pt x="34" y="159"/>
                  </a:lnTo>
                  <a:lnTo>
                    <a:pt x="33" y="162"/>
                  </a:lnTo>
                  <a:lnTo>
                    <a:pt x="31" y="166"/>
                  </a:lnTo>
                  <a:lnTo>
                    <a:pt x="30" y="169"/>
                  </a:lnTo>
                  <a:lnTo>
                    <a:pt x="28" y="173"/>
                  </a:lnTo>
                  <a:lnTo>
                    <a:pt x="26" y="176"/>
                  </a:lnTo>
                  <a:lnTo>
                    <a:pt x="59" y="195"/>
                  </a:lnTo>
                  <a:lnTo>
                    <a:pt x="61" y="192"/>
                  </a:lnTo>
                  <a:lnTo>
                    <a:pt x="63" y="188"/>
                  </a:lnTo>
                  <a:lnTo>
                    <a:pt x="65" y="184"/>
                  </a:lnTo>
                  <a:lnTo>
                    <a:pt x="67" y="180"/>
                  </a:lnTo>
                  <a:lnTo>
                    <a:pt x="68" y="176"/>
                  </a:lnTo>
                  <a:lnTo>
                    <a:pt x="69" y="173"/>
                  </a:lnTo>
                  <a:lnTo>
                    <a:pt x="71" y="169"/>
                  </a:lnTo>
                  <a:lnTo>
                    <a:pt x="72" y="166"/>
                  </a:lnTo>
                  <a:lnTo>
                    <a:pt x="73" y="161"/>
                  </a:lnTo>
                  <a:lnTo>
                    <a:pt x="74" y="158"/>
                  </a:lnTo>
                  <a:lnTo>
                    <a:pt x="75" y="154"/>
                  </a:lnTo>
                  <a:lnTo>
                    <a:pt x="76" y="151"/>
                  </a:lnTo>
                  <a:lnTo>
                    <a:pt x="76" y="147"/>
                  </a:lnTo>
                  <a:lnTo>
                    <a:pt x="77" y="143"/>
                  </a:lnTo>
                  <a:lnTo>
                    <a:pt x="78" y="139"/>
                  </a:lnTo>
                  <a:lnTo>
                    <a:pt x="78" y="136"/>
                  </a:lnTo>
                  <a:lnTo>
                    <a:pt x="78" y="132"/>
                  </a:lnTo>
                  <a:lnTo>
                    <a:pt x="78" y="128"/>
                  </a:lnTo>
                  <a:lnTo>
                    <a:pt x="78" y="125"/>
                  </a:lnTo>
                  <a:lnTo>
                    <a:pt x="78" y="121"/>
                  </a:lnTo>
                  <a:lnTo>
                    <a:pt x="78" y="117"/>
                  </a:lnTo>
                  <a:lnTo>
                    <a:pt x="78" y="114"/>
                  </a:lnTo>
                  <a:lnTo>
                    <a:pt x="78" y="110"/>
                  </a:lnTo>
                  <a:lnTo>
                    <a:pt x="78" y="107"/>
                  </a:lnTo>
                  <a:lnTo>
                    <a:pt x="77" y="103"/>
                  </a:lnTo>
                  <a:lnTo>
                    <a:pt x="76" y="100"/>
                  </a:lnTo>
                  <a:lnTo>
                    <a:pt x="76" y="97"/>
                  </a:lnTo>
                  <a:lnTo>
                    <a:pt x="75" y="93"/>
                  </a:lnTo>
                  <a:lnTo>
                    <a:pt x="75" y="90"/>
                  </a:lnTo>
                  <a:lnTo>
                    <a:pt x="74" y="86"/>
                  </a:lnTo>
                  <a:lnTo>
                    <a:pt x="73" y="83"/>
                  </a:lnTo>
                  <a:lnTo>
                    <a:pt x="73" y="80"/>
                  </a:lnTo>
                  <a:lnTo>
                    <a:pt x="71" y="77"/>
                  </a:lnTo>
                  <a:lnTo>
                    <a:pt x="70" y="74"/>
                  </a:lnTo>
                  <a:lnTo>
                    <a:pt x="69" y="70"/>
                  </a:lnTo>
                  <a:lnTo>
                    <a:pt x="68" y="67"/>
                  </a:lnTo>
                  <a:lnTo>
                    <a:pt x="67" y="64"/>
                  </a:lnTo>
                  <a:lnTo>
                    <a:pt x="66" y="60"/>
                  </a:lnTo>
                  <a:lnTo>
                    <a:pt x="65" y="58"/>
                  </a:lnTo>
                  <a:lnTo>
                    <a:pt x="63" y="55"/>
                  </a:lnTo>
                  <a:lnTo>
                    <a:pt x="62" y="52"/>
                  </a:lnTo>
                  <a:lnTo>
                    <a:pt x="60" y="49"/>
                  </a:lnTo>
                  <a:lnTo>
                    <a:pt x="59" y="46"/>
                  </a:lnTo>
                  <a:lnTo>
                    <a:pt x="58" y="43"/>
                  </a:lnTo>
                  <a:lnTo>
                    <a:pt x="57" y="40"/>
                  </a:lnTo>
                  <a:lnTo>
                    <a:pt x="55" y="38"/>
                  </a:lnTo>
                  <a:lnTo>
                    <a:pt x="53" y="35"/>
                  </a:lnTo>
                  <a:lnTo>
                    <a:pt x="52" y="33"/>
                  </a:lnTo>
                  <a:lnTo>
                    <a:pt x="50" y="30"/>
                  </a:lnTo>
                  <a:lnTo>
                    <a:pt x="49" y="27"/>
                  </a:lnTo>
                  <a:lnTo>
                    <a:pt x="47" y="25"/>
                  </a:lnTo>
                  <a:lnTo>
                    <a:pt x="46" y="23"/>
                  </a:lnTo>
                  <a:lnTo>
                    <a:pt x="44" y="20"/>
                  </a:lnTo>
                  <a:lnTo>
                    <a:pt x="43" y="18"/>
                  </a:lnTo>
                  <a:lnTo>
                    <a:pt x="41" y="16"/>
                  </a:lnTo>
                  <a:lnTo>
                    <a:pt x="40" y="14"/>
                  </a:lnTo>
                  <a:lnTo>
                    <a:pt x="38" y="12"/>
                  </a:lnTo>
                  <a:lnTo>
                    <a:pt x="37" y="9"/>
                  </a:lnTo>
                  <a:lnTo>
                    <a:pt x="35" y="8"/>
                  </a:lnTo>
                  <a:lnTo>
                    <a:pt x="34" y="6"/>
                  </a:lnTo>
                  <a:lnTo>
                    <a:pt x="32" y="4"/>
                  </a:lnTo>
                  <a:lnTo>
                    <a:pt x="30" y="2"/>
                  </a:lnTo>
                  <a:lnTo>
                    <a:pt x="29" y="1"/>
                  </a:lnTo>
                  <a:lnTo>
                    <a:pt x="27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14418" name="Freeform 19"/>
            <p:cNvSpPr>
              <a:spLocks/>
            </p:cNvSpPr>
            <p:nvPr/>
          </p:nvSpPr>
          <p:spPr bwMode="auto">
            <a:xfrm>
              <a:off x="2153" y="3121"/>
              <a:ext cx="153" cy="109"/>
            </a:xfrm>
            <a:custGeom>
              <a:avLst/>
              <a:gdLst>
                <a:gd name="T0" fmla="*/ 51 w 153"/>
                <a:gd name="T1" fmla="*/ 4 h 109"/>
                <a:gd name="T2" fmla="*/ 0 w 153"/>
                <a:gd name="T3" fmla="*/ 109 h 109"/>
                <a:gd name="T4" fmla="*/ 153 w 153"/>
                <a:gd name="T5" fmla="*/ 90 h 109"/>
                <a:gd name="T6" fmla="*/ 108 w 153"/>
                <a:gd name="T7" fmla="*/ 0 h 109"/>
                <a:gd name="T8" fmla="*/ 82 w 153"/>
                <a:gd name="T9" fmla="*/ 12 h 109"/>
                <a:gd name="T10" fmla="*/ 98 w 153"/>
                <a:gd name="T11" fmla="*/ 62 h 109"/>
                <a:gd name="T12" fmla="*/ 64 w 153"/>
                <a:gd name="T13" fmla="*/ 66 h 109"/>
                <a:gd name="T14" fmla="*/ 81 w 153"/>
                <a:gd name="T15" fmla="*/ 17 h 109"/>
                <a:gd name="T16" fmla="*/ 51 w 153"/>
                <a:gd name="T17" fmla="*/ 4 h 109"/>
                <a:gd name="T18" fmla="*/ 51 w 153"/>
                <a:gd name="T19" fmla="*/ 4 h 109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153"/>
                <a:gd name="T31" fmla="*/ 0 h 109"/>
                <a:gd name="T32" fmla="*/ 153 w 153"/>
                <a:gd name="T33" fmla="*/ 109 h 109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153" h="109">
                  <a:moveTo>
                    <a:pt x="51" y="4"/>
                  </a:moveTo>
                  <a:lnTo>
                    <a:pt x="0" y="109"/>
                  </a:lnTo>
                  <a:lnTo>
                    <a:pt x="153" y="90"/>
                  </a:lnTo>
                  <a:lnTo>
                    <a:pt x="108" y="0"/>
                  </a:lnTo>
                  <a:lnTo>
                    <a:pt x="82" y="12"/>
                  </a:lnTo>
                  <a:lnTo>
                    <a:pt x="98" y="62"/>
                  </a:lnTo>
                  <a:lnTo>
                    <a:pt x="64" y="66"/>
                  </a:lnTo>
                  <a:lnTo>
                    <a:pt x="81" y="17"/>
                  </a:lnTo>
                  <a:lnTo>
                    <a:pt x="51" y="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14419" name="Freeform 27"/>
            <p:cNvSpPr>
              <a:spLocks/>
            </p:cNvSpPr>
            <p:nvPr/>
          </p:nvSpPr>
          <p:spPr bwMode="auto">
            <a:xfrm>
              <a:off x="2229" y="3104"/>
              <a:ext cx="48" cy="29"/>
            </a:xfrm>
            <a:custGeom>
              <a:avLst/>
              <a:gdLst>
                <a:gd name="T0" fmla="*/ 32 w 48"/>
                <a:gd name="T1" fmla="*/ 1 h 29"/>
                <a:gd name="T2" fmla="*/ 30 w 48"/>
                <a:gd name="T3" fmla="*/ 3 h 29"/>
                <a:gd name="T4" fmla="*/ 28 w 48"/>
                <a:gd name="T5" fmla="*/ 4 h 29"/>
                <a:gd name="T6" fmla="*/ 25 w 48"/>
                <a:gd name="T7" fmla="*/ 6 h 29"/>
                <a:gd name="T8" fmla="*/ 22 w 48"/>
                <a:gd name="T9" fmla="*/ 7 h 29"/>
                <a:gd name="T10" fmla="*/ 19 w 48"/>
                <a:gd name="T11" fmla="*/ 8 h 29"/>
                <a:gd name="T12" fmla="*/ 16 w 48"/>
                <a:gd name="T13" fmla="*/ 9 h 29"/>
                <a:gd name="T14" fmla="*/ 13 w 48"/>
                <a:gd name="T15" fmla="*/ 11 h 29"/>
                <a:gd name="T16" fmla="*/ 10 w 48"/>
                <a:gd name="T17" fmla="*/ 11 h 29"/>
                <a:gd name="T18" fmla="*/ 6 w 48"/>
                <a:gd name="T19" fmla="*/ 13 h 29"/>
                <a:gd name="T20" fmla="*/ 2 w 48"/>
                <a:gd name="T21" fmla="*/ 15 h 29"/>
                <a:gd name="T22" fmla="*/ 0 w 48"/>
                <a:gd name="T23" fmla="*/ 16 h 29"/>
                <a:gd name="T24" fmla="*/ 2 w 48"/>
                <a:gd name="T25" fmla="*/ 17 h 29"/>
                <a:gd name="T26" fmla="*/ 4 w 48"/>
                <a:gd name="T27" fmla="*/ 19 h 29"/>
                <a:gd name="T28" fmla="*/ 7 w 48"/>
                <a:gd name="T29" fmla="*/ 20 h 29"/>
                <a:gd name="T30" fmla="*/ 10 w 48"/>
                <a:gd name="T31" fmla="*/ 21 h 29"/>
                <a:gd name="T32" fmla="*/ 14 w 48"/>
                <a:gd name="T33" fmla="*/ 22 h 29"/>
                <a:gd name="T34" fmla="*/ 17 w 48"/>
                <a:gd name="T35" fmla="*/ 24 h 29"/>
                <a:gd name="T36" fmla="*/ 21 w 48"/>
                <a:gd name="T37" fmla="*/ 25 h 29"/>
                <a:gd name="T38" fmla="*/ 25 w 48"/>
                <a:gd name="T39" fmla="*/ 26 h 29"/>
                <a:gd name="T40" fmla="*/ 29 w 48"/>
                <a:gd name="T41" fmla="*/ 27 h 29"/>
                <a:gd name="T42" fmla="*/ 33 w 48"/>
                <a:gd name="T43" fmla="*/ 28 h 29"/>
                <a:gd name="T44" fmla="*/ 36 w 48"/>
                <a:gd name="T45" fmla="*/ 28 h 29"/>
                <a:gd name="T46" fmla="*/ 39 w 48"/>
                <a:gd name="T47" fmla="*/ 28 h 29"/>
                <a:gd name="T48" fmla="*/ 42 w 48"/>
                <a:gd name="T49" fmla="*/ 28 h 29"/>
                <a:gd name="T50" fmla="*/ 46 w 48"/>
                <a:gd name="T51" fmla="*/ 27 h 29"/>
                <a:gd name="T52" fmla="*/ 48 w 48"/>
                <a:gd name="T53" fmla="*/ 24 h 29"/>
                <a:gd name="T54" fmla="*/ 48 w 48"/>
                <a:gd name="T55" fmla="*/ 20 h 29"/>
                <a:gd name="T56" fmla="*/ 46 w 48"/>
                <a:gd name="T57" fmla="*/ 16 h 29"/>
                <a:gd name="T58" fmla="*/ 43 w 48"/>
                <a:gd name="T59" fmla="*/ 12 h 29"/>
                <a:gd name="T60" fmla="*/ 40 w 48"/>
                <a:gd name="T61" fmla="*/ 8 h 29"/>
                <a:gd name="T62" fmla="*/ 37 w 48"/>
                <a:gd name="T63" fmla="*/ 4 h 29"/>
                <a:gd name="T64" fmla="*/ 35 w 48"/>
                <a:gd name="T65" fmla="*/ 1 h 29"/>
                <a:gd name="T66" fmla="*/ 33 w 48"/>
                <a:gd name="T67" fmla="*/ 0 h 29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w 48"/>
                <a:gd name="T103" fmla="*/ 0 h 29"/>
                <a:gd name="T104" fmla="*/ 48 w 48"/>
                <a:gd name="T105" fmla="*/ 29 h 29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T102" t="T103" r="T104" b="T105"/>
              <a:pathLst>
                <a:path w="48" h="29">
                  <a:moveTo>
                    <a:pt x="33" y="0"/>
                  </a:moveTo>
                  <a:lnTo>
                    <a:pt x="32" y="1"/>
                  </a:lnTo>
                  <a:lnTo>
                    <a:pt x="31" y="3"/>
                  </a:lnTo>
                  <a:lnTo>
                    <a:pt x="30" y="3"/>
                  </a:lnTo>
                  <a:lnTo>
                    <a:pt x="29" y="4"/>
                  </a:lnTo>
                  <a:lnTo>
                    <a:pt x="28" y="4"/>
                  </a:lnTo>
                  <a:lnTo>
                    <a:pt x="26" y="5"/>
                  </a:lnTo>
                  <a:lnTo>
                    <a:pt x="25" y="6"/>
                  </a:lnTo>
                  <a:lnTo>
                    <a:pt x="24" y="6"/>
                  </a:lnTo>
                  <a:lnTo>
                    <a:pt x="22" y="7"/>
                  </a:lnTo>
                  <a:lnTo>
                    <a:pt x="21" y="8"/>
                  </a:lnTo>
                  <a:lnTo>
                    <a:pt x="19" y="8"/>
                  </a:lnTo>
                  <a:lnTo>
                    <a:pt x="18" y="9"/>
                  </a:lnTo>
                  <a:lnTo>
                    <a:pt x="16" y="9"/>
                  </a:lnTo>
                  <a:lnTo>
                    <a:pt x="15" y="10"/>
                  </a:lnTo>
                  <a:lnTo>
                    <a:pt x="13" y="11"/>
                  </a:lnTo>
                  <a:lnTo>
                    <a:pt x="11" y="11"/>
                  </a:lnTo>
                  <a:lnTo>
                    <a:pt x="10" y="11"/>
                  </a:lnTo>
                  <a:lnTo>
                    <a:pt x="8" y="12"/>
                  </a:lnTo>
                  <a:lnTo>
                    <a:pt x="6" y="13"/>
                  </a:lnTo>
                  <a:lnTo>
                    <a:pt x="3" y="14"/>
                  </a:lnTo>
                  <a:lnTo>
                    <a:pt x="2" y="15"/>
                  </a:lnTo>
                  <a:lnTo>
                    <a:pt x="1" y="16"/>
                  </a:lnTo>
                  <a:lnTo>
                    <a:pt x="0" y="16"/>
                  </a:lnTo>
                  <a:lnTo>
                    <a:pt x="1" y="17"/>
                  </a:lnTo>
                  <a:lnTo>
                    <a:pt x="2" y="17"/>
                  </a:lnTo>
                  <a:lnTo>
                    <a:pt x="3" y="18"/>
                  </a:lnTo>
                  <a:lnTo>
                    <a:pt x="4" y="19"/>
                  </a:lnTo>
                  <a:lnTo>
                    <a:pt x="6" y="19"/>
                  </a:lnTo>
                  <a:lnTo>
                    <a:pt x="7" y="20"/>
                  </a:lnTo>
                  <a:lnTo>
                    <a:pt x="9" y="21"/>
                  </a:lnTo>
                  <a:lnTo>
                    <a:pt x="10" y="21"/>
                  </a:lnTo>
                  <a:lnTo>
                    <a:pt x="12" y="22"/>
                  </a:lnTo>
                  <a:lnTo>
                    <a:pt x="14" y="22"/>
                  </a:lnTo>
                  <a:lnTo>
                    <a:pt x="16" y="23"/>
                  </a:lnTo>
                  <a:lnTo>
                    <a:pt x="17" y="24"/>
                  </a:lnTo>
                  <a:lnTo>
                    <a:pt x="19" y="24"/>
                  </a:lnTo>
                  <a:lnTo>
                    <a:pt x="21" y="25"/>
                  </a:lnTo>
                  <a:lnTo>
                    <a:pt x="23" y="26"/>
                  </a:lnTo>
                  <a:lnTo>
                    <a:pt x="25" y="26"/>
                  </a:lnTo>
                  <a:lnTo>
                    <a:pt x="27" y="27"/>
                  </a:lnTo>
                  <a:lnTo>
                    <a:pt x="29" y="27"/>
                  </a:lnTo>
                  <a:lnTo>
                    <a:pt x="31" y="27"/>
                  </a:lnTo>
                  <a:lnTo>
                    <a:pt x="33" y="28"/>
                  </a:lnTo>
                  <a:lnTo>
                    <a:pt x="35" y="28"/>
                  </a:lnTo>
                  <a:lnTo>
                    <a:pt x="36" y="28"/>
                  </a:lnTo>
                  <a:lnTo>
                    <a:pt x="38" y="29"/>
                  </a:lnTo>
                  <a:lnTo>
                    <a:pt x="39" y="28"/>
                  </a:lnTo>
                  <a:lnTo>
                    <a:pt x="41" y="28"/>
                  </a:lnTo>
                  <a:lnTo>
                    <a:pt x="42" y="28"/>
                  </a:lnTo>
                  <a:lnTo>
                    <a:pt x="44" y="28"/>
                  </a:lnTo>
                  <a:lnTo>
                    <a:pt x="46" y="27"/>
                  </a:lnTo>
                  <a:lnTo>
                    <a:pt x="48" y="26"/>
                  </a:lnTo>
                  <a:lnTo>
                    <a:pt x="48" y="24"/>
                  </a:lnTo>
                  <a:lnTo>
                    <a:pt x="48" y="22"/>
                  </a:lnTo>
                  <a:lnTo>
                    <a:pt x="48" y="20"/>
                  </a:lnTo>
                  <a:lnTo>
                    <a:pt x="48" y="18"/>
                  </a:lnTo>
                  <a:lnTo>
                    <a:pt x="46" y="16"/>
                  </a:lnTo>
                  <a:lnTo>
                    <a:pt x="45" y="14"/>
                  </a:lnTo>
                  <a:lnTo>
                    <a:pt x="43" y="12"/>
                  </a:lnTo>
                  <a:lnTo>
                    <a:pt x="42" y="10"/>
                  </a:lnTo>
                  <a:lnTo>
                    <a:pt x="40" y="8"/>
                  </a:lnTo>
                  <a:lnTo>
                    <a:pt x="39" y="6"/>
                  </a:lnTo>
                  <a:lnTo>
                    <a:pt x="37" y="4"/>
                  </a:lnTo>
                  <a:lnTo>
                    <a:pt x="36" y="3"/>
                  </a:lnTo>
                  <a:lnTo>
                    <a:pt x="35" y="1"/>
                  </a:lnTo>
                  <a:lnTo>
                    <a:pt x="34" y="1"/>
                  </a:lnTo>
                  <a:lnTo>
                    <a:pt x="33" y="0"/>
                  </a:lnTo>
                  <a:close/>
                </a:path>
              </a:pathLst>
            </a:custGeom>
            <a:solidFill>
              <a:srgbClr val="1A1A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hr-HR"/>
            </a:p>
          </p:txBody>
        </p:sp>
      </p:grpSp>
      <p:grpSp>
        <p:nvGrpSpPr>
          <p:cNvPr id="4" name="Group 10"/>
          <p:cNvGrpSpPr>
            <a:grpSpLocks noChangeAspect="1"/>
          </p:cNvGrpSpPr>
          <p:nvPr/>
        </p:nvGrpSpPr>
        <p:grpSpPr bwMode="auto">
          <a:xfrm>
            <a:off x="6102350" y="174625"/>
            <a:ext cx="619125" cy="723900"/>
            <a:chOff x="1953" y="2370"/>
            <a:chExt cx="748" cy="876"/>
          </a:xfrm>
        </p:grpSpPr>
        <p:sp>
          <p:nvSpPr>
            <p:cNvPr id="14408" name="AutoShape 9"/>
            <p:cNvSpPr>
              <a:spLocks noChangeAspect="1" noChangeArrowheads="1" noTextEdit="1"/>
            </p:cNvSpPr>
            <p:nvPr/>
          </p:nvSpPr>
          <p:spPr bwMode="auto">
            <a:xfrm>
              <a:off x="1953" y="2370"/>
              <a:ext cx="748" cy="87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14409" name="Freeform 15"/>
            <p:cNvSpPr>
              <a:spLocks/>
            </p:cNvSpPr>
            <p:nvPr/>
          </p:nvSpPr>
          <p:spPr bwMode="auto">
            <a:xfrm>
              <a:off x="1963" y="2589"/>
              <a:ext cx="541" cy="568"/>
            </a:xfrm>
            <a:custGeom>
              <a:avLst/>
              <a:gdLst>
                <a:gd name="T0" fmla="*/ 480 w 541"/>
                <a:gd name="T1" fmla="*/ 250 h 568"/>
                <a:gd name="T2" fmla="*/ 471 w 541"/>
                <a:gd name="T3" fmla="*/ 213 h 568"/>
                <a:gd name="T4" fmla="*/ 470 w 541"/>
                <a:gd name="T5" fmla="*/ 175 h 568"/>
                <a:gd name="T6" fmla="*/ 471 w 541"/>
                <a:gd name="T7" fmla="*/ 138 h 568"/>
                <a:gd name="T8" fmla="*/ 471 w 541"/>
                <a:gd name="T9" fmla="*/ 107 h 568"/>
                <a:gd name="T10" fmla="*/ 469 w 541"/>
                <a:gd name="T11" fmla="*/ 79 h 568"/>
                <a:gd name="T12" fmla="*/ 461 w 541"/>
                <a:gd name="T13" fmla="*/ 54 h 568"/>
                <a:gd name="T14" fmla="*/ 443 w 541"/>
                <a:gd name="T15" fmla="*/ 31 h 568"/>
                <a:gd name="T16" fmla="*/ 419 w 541"/>
                <a:gd name="T17" fmla="*/ 13 h 568"/>
                <a:gd name="T18" fmla="*/ 384 w 541"/>
                <a:gd name="T19" fmla="*/ 8 h 568"/>
                <a:gd name="T20" fmla="*/ 358 w 541"/>
                <a:gd name="T21" fmla="*/ 7 h 568"/>
                <a:gd name="T22" fmla="*/ 330 w 541"/>
                <a:gd name="T23" fmla="*/ 1 h 568"/>
                <a:gd name="T24" fmla="*/ 295 w 541"/>
                <a:gd name="T25" fmla="*/ 1 h 568"/>
                <a:gd name="T26" fmla="*/ 256 w 541"/>
                <a:gd name="T27" fmla="*/ 15 h 568"/>
                <a:gd name="T28" fmla="*/ 221 w 541"/>
                <a:gd name="T29" fmla="*/ 46 h 568"/>
                <a:gd name="T30" fmla="*/ 181 w 541"/>
                <a:gd name="T31" fmla="*/ 84 h 568"/>
                <a:gd name="T32" fmla="*/ 121 w 541"/>
                <a:gd name="T33" fmla="*/ 148 h 568"/>
                <a:gd name="T34" fmla="*/ 61 w 541"/>
                <a:gd name="T35" fmla="*/ 226 h 568"/>
                <a:gd name="T36" fmla="*/ 16 w 541"/>
                <a:gd name="T37" fmla="*/ 311 h 568"/>
                <a:gd name="T38" fmla="*/ 4 w 541"/>
                <a:gd name="T39" fmla="*/ 353 h 568"/>
                <a:gd name="T40" fmla="*/ 1 w 541"/>
                <a:gd name="T41" fmla="*/ 388 h 568"/>
                <a:gd name="T42" fmla="*/ 5 w 541"/>
                <a:gd name="T43" fmla="*/ 429 h 568"/>
                <a:gd name="T44" fmla="*/ 47 w 541"/>
                <a:gd name="T45" fmla="*/ 512 h 568"/>
                <a:gd name="T46" fmla="*/ 119 w 541"/>
                <a:gd name="T47" fmla="*/ 559 h 568"/>
                <a:gd name="T48" fmla="*/ 208 w 541"/>
                <a:gd name="T49" fmla="*/ 562 h 568"/>
                <a:gd name="T50" fmla="*/ 233 w 541"/>
                <a:gd name="T51" fmla="*/ 513 h 568"/>
                <a:gd name="T52" fmla="*/ 162 w 541"/>
                <a:gd name="T53" fmla="*/ 528 h 568"/>
                <a:gd name="T54" fmla="*/ 98 w 541"/>
                <a:gd name="T55" fmla="*/ 505 h 568"/>
                <a:gd name="T56" fmla="*/ 53 w 541"/>
                <a:gd name="T57" fmla="*/ 452 h 568"/>
                <a:gd name="T58" fmla="*/ 40 w 541"/>
                <a:gd name="T59" fmla="*/ 369 h 568"/>
                <a:gd name="T60" fmla="*/ 81 w 541"/>
                <a:gd name="T61" fmla="*/ 266 h 568"/>
                <a:gd name="T62" fmla="*/ 153 w 541"/>
                <a:gd name="T63" fmla="*/ 170 h 568"/>
                <a:gd name="T64" fmla="*/ 224 w 541"/>
                <a:gd name="T65" fmla="*/ 95 h 568"/>
                <a:gd name="T66" fmla="*/ 254 w 541"/>
                <a:gd name="T67" fmla="*/ 66 h 568"/>
                <a:gd name="T68" fmla="*/ 281 w 541"/>
                <a:gd name="T69" fmla="*/ 45 h 568"/>
                <a:gd name="T70" fmla="*/ 307 w 541"/>
                <a:gd name="T71" fmla="*/ 38 h 568"/>
                <a:gd name="T72" fmla="*/ 332 w 541"/>
                <a:gd name="T73" fmla="*/ 40 h 568"/>
                <a:gd name="T74" fmla="*/ 368 w 541"/>
                <a:gd name="T75" fmla="*/ 47 h 568"/>
                <a:gd name="T76" fmla="*/ 401 w 541"/>
                <a:gd name="T77" fmla="*/ 46 h 568"/>
                <a:gd name="T78" fmla="*/ 426 w 541"/>
                <a:gd name="T79" fmla="*/ 69 h 568"/>
                <a:gd name="T80" fmla="*/ 433 w 541"/>
                <a:gd name="T81" fmla="*/ 105 h 568"/>
                <a:gd name="T82" fmla="*/ 433 w 541"/>
                <a:gd name="T83" fmla="*/ 129 h 568"/>
                <a:gd name="T84" fmla="*/ 432 w 541"/>
                <a:gd name="T85" fmla="*/ 162 h 568"/>
                <a:gd name="T86" fmla="*/ 432 w 541"/>
                <a:gd name="T87" fmla="*/ 205 h 568"/>
                <a:gd name="T88" fmla="*/ 439 w 541"/>
                <a:gd name="T89" fmla="*/ 249 h 568"/>
                <a:gd name="T90" fmla="*/ 459 w 541"/>
                <a:gd name="T91" fmla="*/ 292 h 568"/>
                <a:gd name="T92" fmla="*/ 483 w 541"/>
                <a:gd name="T93" fmla="*/ 328 h 568"/>
                <a:gd name="T94" fmla="*/ 497 w 541"/>
                <a:gd name="T95" fmla="*/ 366 h 568"/>
                <a:gd name="T96" fmla="*/ 502 w 541"/>
                <a:gd name="T97" fmla="*/ 406 h 568"/>
                <a:gd name="T98" fmla="*/ 498 w 541"/>
                <a:gd name="T99" fmla="*/ 445 h 568"/>
                <a:gd name="T100" fmla="*/ 467 w 541"/>
                <a:gd name="T101" fmla="*/ 493 h 568"/>
                <a:gd name="T102" fmla="*/ 417 w 541"/>
                <a:gd name="T103" fmla="*/ 523 h 568"/>
                <a:gd name="T104" fmla="*/ 363 w 541"/>
                <a:gd name="T105" fmla="*/ 528 h 568"/>
                <a:gd name="T106" fmla="*/ 322 w 541"/>
                <a:gd name="T107" fmla="*/ 516 h 568"/>
                <a:gd name="T108" fmla="*/ 312 w 541"/>
                <a:gd name="T109" fmla="*/ 547 h 568"/>
                <a:gd name="T110" fmla="*/ 382 w 541"/>
                <a:gd name="T111" fmla="*/ 567 h 568"/>
                <a:gd name="T112" fmla="*/ 456 w 541"/>
                <a:gd name="T113" fmla="*/ 548 h 568"/>
                <a:gd name="T114" fmla="*/ 515 w 541"/>
                <a:gd name="T115" fmla="*/ 496 h 568"/>
                <a:gd name="T116" fmla="*/ 538 w 541"/>
                <a:gd name="T117" fmla="*/ 436 h 568"/>
                <a:gd name="T118" fmla="*/ 539 w 541"/>
                <a:gd name="T119" fmla="*/ 387 h 568"/>
                <a:gd name="T120" fmla="*/ 528 w 541"/>
                <a:gd name="T121" fmla="*/ 338 h 568"/>
                <a:gd name="T122" fmla="*/ 506 w 541"/>
                <a:gd name="T123" fmla="*/ 293 h 568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w 541"/>
                <a:gd name="T187" fmla="*/ 0 h 568"/>
                <a:gd name="T188" fmla="*/ 541 w 541"/>
                <a:gd name="T189" fmla="*/ 568 h 568"/>
              </a:gdLst>
              <a:ahLst/>
              <a:cxnLst>
                <a:cxn ang="T124">
                  <a:pos x="T0" y="T1"/>
                </a:cxn>
                <a:cxn ang="T125">
                  <a:pos x="T2" y="T3"/>
                </a:cxn>
                <a:cxn ang="T126">
                  <a:pos x="T4" y="T5"/>
                </a:cxn>
                <a:cxn ang="T127">
                  <a:pos x="T6" y="T7"/>
                </a:cxn>
                <a:cxn ang="T128">
                  <a:pos x="T8" y="T9"/>
                </a:cxn>
                <a:cxn ang="T129">
                  <a:pos x="T10" y="T11"/>
                </a:cxn>
                <a:cxn ang="T130">
                  <a:pos x="T12" y="T13"/>
                </a:cxn>
                <a:cxn ang="T131">
                  <a:pos x="T14" y="T15"/>
                </a:cxn>
                <a:cxn ang="T132">
                  <a:pos x="T16" y="T17"/>
                </a:cxn>
                <a:cxn ang="T133">
                  <a:pos x="T18" y="T19"/>
                </a:cxn>
                <a:cxn ang="T134">
                  <a:pos x="T20" y="T21"/>
                </a:cxn>
                <a:cxn ang="T135">
                  <a:pos x="T22" y="T23"/>
                </a:cxn>
                <a:cxn ang="T136">
                  <a:pos x="T24" y="T25"/>
                </a:cxn>
                <a:cxn ang="T137">
                  <a:pos x="T26" y="T27"/>
                </a:cxn>
                <a:cxn ang="T138">
                  <a:pos x="T28" y="T29"/>
                </a:cxn>
                <a:cxn ang="T139">
                  <a:pos x="T30" y="T31"/>
                </a:cxn>
                <a:cxn ang="T140">
                  <a:pos x="T32" y="T33"/>
                </a:cxn>
                <a:cxn ang="T141">
                  <a:pos x="T34" y="T35"/>
                </a:cxn>
                <a:cxn ang="T142">
                  <a:pos x="T36" y="T37"/>
                </a:cxn>
                <a:cxn ang="T143">
                  <a:pos x="T38" y="T39"/>
                </a:cxn>
                <a:cxn ang="T144">
                  <a:pos x="T40" y="T41"/>
                </a:cxn>
                <a:cxn ang="T145">
                  <a:pos x="T42" y="T43"/>
                </a:cxn>
                <a:cxn ang="T146">
                  <a:pos x="T44" y="T45"/>
                </a:cxn>
                <a:cxn ang="T147">
                  <a:pos x="T46" y="T47"/>
                </a:cxn>
                <a:cxn ang="T148">
                  <a:pos x="T48" y="T49"/>
                </a:cxn>
                <a:cxn ang="T149">
                  <a:pos x="T50" y="T51"/>
                </a:cxn>
                <a:cxn ang="T150">
                  <a:pos x="T52" y="T53"/>
                </a:cxn>
                <a:cxn ang="T151">
                  <a:pos x="T54" y="T55"/>
                </a:cxn>
                <a:cxn ang="T152">
                  <a:pos x="T56" y="T57"/>
                </a:cxn>
                <a:cxn ang="T153">
                  <a:pos x="T58" y="T59"/>
                </a:cxn>
                <a:cxn ang="T154">
                  <a:pos x="T60" y="T61"/>
                </a:cxn>
                <a:cxn ang="T155">
                  <a:pos x="T62" y="T63"/>
                </a:cxn>
                <a:cxn ang="T156">
                  <a:pos x="T64" y="T65"/>
                </a:cxn>
                <a:cxn ang="T157">
                  <a:pos x="T66" y="T67"/>
                </a:cxn>
                <a:cxn ang="T158">
                  <a:pos x="T68" y="T69"/>
                </a:cxn>
                <a:cxn ang="T159">
                  <a:pos x="T70" y="T71"/>
                </a:cxn>
                <a:cxn ang="T160">
                  <a:pos x="T72" y="T73"/>
                </a:cxn>
                <a:cxn ang="T161">
                  <a:pos x="T74" y="T75"/>
                </a:cxn>
                <a:cxn ang="T162">
                  <a:pos x="T76" y="T77"/>
                </a:cxn>
                <a:cxn ang="T163">
                  <a:pos x="T78" y="T79"/>
                </a:cxn>
                <a:cxn ang="T164">
                  <a:pos x="T80" y="T81"/>
                </a:cxn>
                <a:cxn ang="T165">
                  <a:pos x="T82" y="T83"/>
                </a:cxn>
                <a:cxn ang="T166">
                  <a:pos x="T84" y="T85"/>
                </a:cxn>
                <a:cxn ang="T167">
                  <a:pos x="T86" y="T87"/>
                </a:cxn>
                <a:cxn ang="T168">
                  <a:pos x="T88" y="T89"/>
                </a:cxn>
                <a:cxn ang="T169">
                  <a:pos x="T90" y="T91"/>
                </a:cxn>
                <a:cxn ang="T170">
                  <a:pos x="T92" y="T93"/>
                </a:cxn>
                <a:cxn ang="T171">
                  <a:pos x="T94" y="T95"/>
                </a:cxn>
                <a:cxn ang="T172">
                  <a:pos x="T96" y="T97"/>
                </a:cxn>
                <a:cxn ang="T173">
                  <a:pos x="T98" y="T99"/>
                </a:cxn>
                <a:cxn ang="T174">
                  <a:pos x="T100" y="T101"/>
                </a:cxn>
                <a:cxn ang="T175">
                  <a:pos x="T102" y="T103"/>
                </a:cxn>
                <a:cxn ang="T176">
                  <a:pos x="T104" y="T105"/>
                </a:cxn>
                <a:cxn ang="T177">
                  <a:pos x="T106" y="T107"/>
                </a:cxn>
                <a:cxn ang="T178">
                  <a:pos x="T108" y="T109"/>
                </a:cxn>
                <a:cxn ang="T179">
                  <a:pos x="T110" y="T111"/>
                </a:cxn>
                <a:cxn ang="T180">
                  <a:pos x="T112" y="T113"/>
                </a:cxn>
                <a:cxn ang="T181">
                  <a:pos x="T114" y="T115"/>
                </a:cxn>
                <a:cxn ang="T182">
                  <a:pos x="T116" y="T117"/>
                </a:cxn>
                <a:cxn ang="T183">
                  <a:pos x="T118" y="T119"/>
                </a:cxn>
                <a:cxn ang="T184">
                  <a:pos x="T120" y="T121"/>
                </a:cxn>
                <a:cxn ang="T185">
                  <a:pos x="T122" y="T123"/>
                </a:cxn>
              </a:cxnLst>
              <a:rect l="T186" t="T187" r="T188" b="T189"/>
              <a:pathLst>
                <a:path w="541" h="568">
                  <a:moveTo>
                    <a:pt x="498" y="281"/>
                  </a:moveTo>
                  <a:lnTo>
                    <a:pt x="496" y="279"/>
                  </a:lnTo>
                  <a:lnTo>
                    <a:pt x="495" y="277"/>
                  </a:lnTo>
                  <a:lnTo>
                    <a:pt x="493" y="275"/>
                  </a:lnTo>
                  <a:lnTo>
                    <a:pt x="492" y="273"/>
                  </a:lnTo>
                  <a:lnTo>
                    <a:pt x="490" y="271"/>
                  </a:lnTo>
                  <a:lnTo>
                    <a:pt x="490" y="269"/>
                  </a:lnTo>
                  <a:lnTo>
                    <a:pt x="488" y="268"/>
                  </a:lnTo>
                  <a:lnTo>
                    <a:pt x="487" y="266"/>
                  </a:lnTo>
                  <a:lnTo>
                    <a:pt x="486" y="263"/>
                  </a:lnTo>
                  <a:lnTo>
                    <a:pt x="485" y="261"/>
                  </a:lnTo>
                  <a:lnTo>
                    <a:pt x="484" y="260"/>
                  </a:lnTo>
                  <a:lnTo>
                    <a:pt x="483" y="258"/>
                  </a:lnTo>
                  <a:lnTo>
                    <a:pt x="482" y="255"/>
                  </a:lnTo>
                  <a:lnTo>
                    <a:pt x="481" y="253"/>
                  </a:lnTo>
                  <a:lnTo>
                    <a:pt x="481" y="251"/>
                  </a:lnTo>
                  <a:lnTo>
                    <a:pt x="480" y="250"/>
                  </a:lnTo>
                  <a:lnTo>
                    <a:pt x="479" y="247"/>
                  </a:lnTo>
                  <a:lnTo>
                    <a:pt x="479" y="245"/>
                  </a:lnTo>
                  <a:lnTo>
                    <a:pt x="478" y="243"/>
                  </a:lnTo>
                  <a:lnTo>
                    <a:pt x="477" y="241"/>
                  </a:lnTo>
                  <a:lnTo>
                    <a:pt x="476" y="239"/>
                  </a:lnTo>
                  <a:lnTo>
                    <a:pt x="476" y="237"/>
                  </a:lnTo>
                  <a:lnTo>
                    <a:pt x="475" y="234"/>
                  </a:lnTo>
                  <a:lnTo>
                    <a:pt x="475" y="232"/>
                  </a:lnTo>
                  <a:lnTo>
                    <a:pt x="474" y="230"/>
                  </a:lnTo>
                  <a:lnTo>
                    <a:pt x="474" y="228"/>
                  </a:lnTo>
                  <a:lnTo>
                    <a:pt x="473" y="226"/>
                  </a:lnTo>
                  <a:lnTo>
                    <a:pt x="473" y="223"/>
                  </a:lnTo>
                  <a:lnTo>
                    <a:pt x="473" y="222"/>
                  </a:lnTo>
                  <a:lnTo>
                    <a:pt x="472" y="219"/>
                  </a:lnTo>
                  <a:lnTo>
                    <a:pt x="472" y="217"/>
                  </a:lnTo>
                  <a:lnTo>
                    <a:pt x="472" y="215"/>
                  </a:lnTo>
                  <a:lnTo>
                    <a:pt x="471" y="213"/>
                  </a:lnTo>
                  <a:lnTo>
                    <a:pt x="471" y="210"/>
                  </a:lnTo>
                  <a:lnTo>
                    <a:pt x="471" y="208"/>
                  </a:lnTo>
                  <a:lnTo>
                    <a:pt x="471" y="206"/>
                  </a:lnTo>
                  <a:lnTo>
                    <a:pt x="470" y="204"/>
                  </a:lnTo>
                  <a:lnTo>
                    <a:pt x="470" y="202"/>
                  </a:lnTo>
                  <a:lnTo>
                    <a:pt x="470" y="199"/>
                  </a:lnTo>
                  <a:lnTo>
                    <a:pt x="470" y="197"/>
                  </a:lnTo>
                  <a:lnTo>
                    <a:pt x="470" y="195"/>
                  </a:lnTo>
                  <a:lnTo>
                    <a:pt x="470" y="192"/>
                  </a:lnTo>
                  <a:lnTo>
                    <a:pt x="470" y="190"/>
                  </a:lnTo>
                  <a:lnTo>
                    <a:pt x="470" y="188"/>
                  </a:lnTo>
                  <a:lnTo>
                    <a:pt x="470" y="186"/>
                  </a:lnTo>
                  <a:lnTo>
                    <a:pt x="470" y="184"/>
                  </a:lnTo>
                  <a:lnTo>
                    <a:pt x="470" y="181"/>
                  </a:lnTo>
                  <a:lnTo>
                    <a:pt x="470" y="179"/>
                  </a:lnTo>
                  <a:lnTo>
                    <a:pt x="470" y="177"/>
                  </a:lnTo>
                  <a:lnTo>
                    <a:pt x="470" y="175"/>
                  </a:lnTo>
                  <a:lnTo>
                    <a:pt x="470" y="172"/>
                  </a:lnTo>
                  <a:lnTo>
                    <a:pt x="470" y="170"/>
                  </a:lnTo>
                  <a:lnTo>
                    <a:pt x="470" y="168"/>
                  </a:lnTo>
                  <a:lnTo>
                    <a:pt x="470" y="166"/>
                  </a:lnTo>
                  <a:lnTo>
                    <a:pt x="470" y="164"/>
                  </a:lnTo>
                  <a:lnTo>
                    <a:pt x="470" y="161"/>
                  </a:lnTo>
                  <a:lnTo>
                    <a:pt x="470" y="159"/>
                  </a:lnTo>
                  <a:lnTo>
                    <a:pt x="470" y="157"/>
                  </a:lnTo>
                  <a:lnTo>
                    <a:pt x="470" y="155"/>
                  </a:lnTo>
                  <a:lnTo>
                    <a:pt x="470" y="153"/>
                  </a:lnTo>
                  <a:lnTo>
                    <a:pt x="470" y="150"/>
                  </a:lnTo>
                  <a:lnTo>
                    <a:pt x="470" y="148"/>
                  </a:lnTo>
                  <a:lnTo>
                    <a:pt x="470" y="146"/>
                  </a:lnTo>
                  <a:lnTo>
                    <a:pt x="471" y="144"/>
                  </a:lnTo>
                  <a:lnTo>
                    <a:pt x="471" y="142"/>
                  </a:lnTo>
                  <a:lnTo>
                    <a:pt x="471" y="140"/>
                  </a:lnTo>
                  <a:lnTo>
                    <a:pt x="471" y="138"/>
                  </a:lnTo>
                  <a:lnTo>
                    <a:pt x="471" y="137"/>
                  </a:lnTo>
                  <a:lnTo>
                    <a:pt x="471" y="135"/>
                  </a:lnTo>
                  <a:lnTo>
                    <a:pt x="471" y="133"/>
                  </a:lnTo>
                  <a:lnTo>
                    <a:pt x="471" y="131"/>
                  </a:lnTo>
                  <a:lnTo>
                    <a:pt x="471" y="129"/>
                  </a:lnTo>
                  <a:lnTo>
                    <a:pt x="471" y="127"/>
                  </a:lnTo>
                  <a:lnTo>
                    <a:pt x="471" y="125"/>
                  </a:lnTo>
                  <a:lnTo>
                    <a:pt x="471" y="123"/>
                  </a:lnTo>
                  <a:lnTo>
                    <a:pt x="471" y="122"/>
                  </a:lnTo>
                  <a:lnTo>
                    <a:pt x="471" y="120"/>
                  </a:lnTo>
                  <a:lnTo>
                    <a:pt x="471" y="118"/>
                  </a:lnTo>
                  <a:lnTo>
                    <a:pt x="471" y="116"/>
                  </a:lnTo>
                  <a:lnTo>
                    <a:pt x="472" y="115"/>
                  </a:lnTo>
                  <a:lnTo>
                    <a:pt x="471" y="113"/>
                  </a:lnTo>
                  <a:lnTo>
                    <a:pt x="471" y="111"/>
                  </a:lnTo>
                  <a:lnTo>
                    <a:pt x="471" y="109"/>
                  </a:lnTo>
                  <a:lnTo>
                    <a:pt x="471" y="107"/>
                  </a:lnTo>
                  <a:lnTo>
                    <a:pt x="471" y="105"/>
                  </a:lnTo>
                  <a:lnTo>
                    <a:pt x="471" y="104"/>
                  </a:lnTo>
                  <a:lnTo>
                    <a:pt x="471" y="102"/>
                  </a:lnTo>
                  <a:lnTo>
                    <a:pt x="471" y="100"/>
                  </a:lnTo>
                  <a:lnTo>
                    <a:pt x="471" y="99"/>
                  </a:lnTo>
                  <a:lnTo>
                    <a:pt x="471" y="97"/>
                  </a:lnTo>
                  <a:lnTo>
                    <a:pt x="470" y="95"/>
                  </a:lnTo>
                  <a:lnTo>
                    <a:pt x="470" y="94"/>
                  </a:lnTo>
                  <a:lnTo>
                    <a:pt x="470" y="92"/>
                  </a:lnTo>
                  <a:lnTo>
                    <a:pt x="470" y="90"/>
                  </a:lnTo>
                  <a:lnTo>
                    <a:pt x="470" y="89"/>
                  </a:lnTo>
                  <a:lnTo>
                    <a:pt x="470" y="87"/>
                  </a:lnTo>
                  <a:lnTo>
                    <a:pt x="470" y="85"/>
                  </a:lnTo>
                  <a:lnTo>
                    <a:pt x="470" y="84"/>
                  </a:lnTo>
                  <a:lnTo>
                    <a:pt x="469" y="82"/>
                  </a:lnTo>
                  <a:lnTo>
                    <a:pt x="469" y="81"/>
                  </a:lnTo>
                  <a:lnTo>
                    <a:pt x="469" y="79"/>
                  </a:lnTo>
                  <a:lnTo>
                    <a:pt x="469" y="77"/>
                  </a:lnTo>
                  <a:lnTo>
                    <a:pt x="468" y="76"/>
                  </a:lnTo>
                  <a:lnTo>
                    <a:pt x="468" y="74"/>
                  </a:lnTo>
                  <a:lnTo>
                    <a:pt x="467" y="72"/>
                  </a:lnTo>
                  <a:lnTo>
                    <a:pt x="467" y="71"/>
                  </a:lnTo>
                  <a:lnTo>
                    <a:pt x="467" y="69"/>
                  </a:lnTo>
                  <a:lnTo>
                    <a:pt x="466" y="68"/>
                  </a:lnTo>
                  <a:lnTo>
                    <a:pt x="466" y="66"/>
                  </a:lnTo>
                  <a:lnTo>
                    <a:pt x="465" y="65"/>
                  </a:lnTo>
                  <a:lnTo>
                    <a:pt x="465" y="64"/>
                  </a:lnTo>
                  <a:lnTo>
                    <a:pt x="464" y="62"/>
                  </a:lnTo>
                  <a:lnTo>
                    <a:pt x="464" y="61"/>
                  </a:lnTo>
                  <a:lnTo>
                    <a:pt x="463" y="59"/>
                  </a:lnTo>
                  <a:lnTo>
                    <a:pt x="462" y="58"/>
                  </a:lnTo>
                  <a:lnTo>
                    <a:pt x="462" y="56"/>
                  </a:lnTo>
                  <a:lnTo>
                    <a:pt x="461" y="55"/>
                  </a:lnTo>
                  <a:lnTo>
                    <a:pt x="461" y="54"/>
                  </a:lnTo>
                  <a:lnTo>
                    <a:pt x="460" y="52"/>
                  </a:lnTo>
                  <a:lnTo>
                    <a:pt x="459" y="51"/>
                  </a:lnTo>
                  <a:lnTo>
                    <a:pt x="459" y="49"/>
                  </a:lnTo>
                  <a:lnTo>
                    <a:pt x="458" y="48"/>
                  </a:lnTo>
                  <a:lnTo>
                    <a:pt x="457" y="47"/>
                  </a:lnTo>
                  <a:lnTo>
                    <a:pt x="456" y="46"/>
                  </a:lnTo>
                  <a:lnTo>
                    <a:pt x="455" y="44"/>
                  </a:lnTo>
                  <a:lnTo>
                    <a:pt x="454" y="43"/>
                  </a:lnTo>
                  <a:lnTo>
                    <a:pt x="454" y="42"/>
                  </a:lnTo>
                  <a:lnTo>
                    <a:pt x="453" y="41"/>
                  </a:lnTo>
                  <a:lnTo>
                    <a:pt x="451" y="39"/>
                  </a:lnTo>
                  <a:lnTo>
                    <a:pt x="450" y="38"/>
                  </a:lnTo>
                  <a:lnTo>
                    <a:pt x="448" y="36"/>
                  </a:lnTo>
                  <a:lnTo>
                    <a:pt x="447" y="35"/>
                  </a:lnTo>
                  <a:lnTo>
                    <a:pt x="446" y="33"/>
                  </a:lnTo>
                  <a:lnTo>
                    <a:pt x="444" y="32"/>
                  </a:lnTo>
                  <a:lnTo>
                    <a:pt x="443" y="31"/>
                  </a:lnTo>
                  <a:lnTo>
                    <a:pt x="442" y="29"/>
                  </a:lnTo>
                  <a:lnTo>
                    <a:pt x="440" y="28"/>
                  </a:lnTo>
                  <a:lnTo>
                    <a:pt x="439" y="26"/>
                  </a:lnTo>
                  <a:lnTo>
                    <a:pt x="437" y="25"/>
                  </a:lnTo>
                  <a:lnTo>
                    <a:pt x="436" y="24"/>
                  </a:lnTo>
                  <a:lnTo>
                    <a:pt x="435" y="23"/>
                  </a:lnTo>
                  <a:lnTo>
                    <a:pt x="434" y="22"/>
                  </a:lnTo>
                  <a:lnTo>
                    <a:pt x="432" y="21"/>
                  </a:lnTo>
                  <a:lnTo>
                    <a:pt x="431" y="20"/>
                  </a:lnTo>
                  <a:lnTo>
                    <a:pt x="430" y="19"/>
                  </a:lnTo>
                  <a:lnTo>
                    <a:pt x="429" y="18"/>
                  </a:lnTo>
                  <a:lnTo>
                    <a:pt x="427" y="18"/>
                  </a:lnTo>
                  <a:lnTo>
                    <a:pt x="426" y="17"/>
                  </a:lnTo>
                  <a:lnTo>
                    <a:pt x="424" y="15"/>
                  </a:lnTo>
                  <a:lnTo>
                    <a:pt x="422" y="14"/>
                  </a:lnTo>
                  <a:lnTo>
                    <a:pt x="420" y="13"/>
                  </a:lnTo>
                  <a:lnTo>
                    <a:pt x="419" y="13"/>
                  </a:lnTo>
                  <a:lnTo>
                    <a:pt x="418" y="12"/>
                  </a:lnTo>
                  <a:lnTo>
                    <a:pt x="417" y="12"/>
                  </a:lnTo>
                  <a:lnTo>
                    <a:pt x="414" y="11"/>
                  </a:lnTo>
                  <a:lnTo>
                    <a:pt x="413" y="10"/>
                  </a:lnTo>
                  <a:lnTo>
                    <a:pt x="410" y="9"/>
                  </a:lnTo>
                  <a:lnTo>
                    <a:pt x="408" y="8"/>
                  </a:lnTo>
                  <a:lnTo>
                    <a:pt x="406" y="8"/>
                  </a:lnTo>
                  <a:lnTo>
                    <a:pt x="403" y="8"/>
                  </a:lnTo>
                  <a:lnTo>
                    <a:pt x="401" y="7"/>
                  </a:lnTo>
                  <a:lnTo>
                    <a:pt x="399" y="7"/>
                  </a:lnTo>
                  <a:lnTo>
                    <a:pt x="397" y="7"/>
                  </a:lnTo>
                  <a:lnTo>
                    <a:pt x="395" y="7"/>
                  </a:lnTo>
                  <a:lnTo>
                    <a:pt x="393" y="7"/>
                  </a:lnTo>
                  <a:lnTo>
                    <a:pt x="390" y="7"/>
                  </a:lnTo>
                  <a:lnTo>
                    <a:pt x="388" y="7"/>
                  </a:lnTo>
                  <a:lnTo>
                    <a:pt x="386" y="8"/>
                  </a:lnTo>
                  <a:lnTo>
                    <a:pt x="384" y="8"/>
                  </a:lnTo>
                  <a:lnTo>
                    <a:pt x="382" y="8"/>
                  </a:lnTo>
                  <a:lnTo>
                    <a:pt x="380" y="8"/>
                  </a:lnTo>
                  <a:lnTo>
                    <a:pt x="378" y="9"/>
                  </a:lnTo>
                  <a:lnTo>
                    <a:pt x="375" y="9"/>
                  </a:lnTo>
                  <a:lnTo>
                    <a:pt x="373" y="9"/>
                  </a:lnTo>
                  <a:lnTo>
                    <a:pt x="371" y="9"/>
                  </a:lnTo>
                  <a:lnTo>
                    <a:pt x="370" y="10"/>
                  </a:lnTo>
                  <a:lnTo>
                    <a:pt x="368" y="10"/>
                  </a:lnTo>
                  <a:lnTo>
                    <a:pt x="366" y="10"/>
                  </a:lnTo>
                  <a:lnTo>
                    <a:pt x="365" y="9"/>
                  </a:lnTo>
                  <a:lnTo>
                    <a:pt x="363" y="9"/>
                  </a:lnTo>
                  <a:lnTo>
                    <a:pt x="362" y="8"/>
                  </a:lnTo>
                  <a:lnTo>
                    <a:pt x="361" y="8"/>
                  </a:lnTo>
                  <a:lnTo>
                    <a:pt x="359" y="8"/>
                  </a:lnTo>
                  <a:lnTo>
                    <a:pt x="358" y="7"/>
                  </a:lnTo>
                  <a:lnTo>
                    <a:pt x="356" y="7"/>
                  </a:lnTo>
                  <a:lnTo>
                    <a:pt x="355" y="6"/>
                  </a:lnTo>
                  <a:lnTo>
                    <a:pt x="354" y="6"/>
                  </a:lnTo>
                  <a:lnTo>
                    <a:pt x="352" y="6"/>
                  </a:lnTo>
                  <a:lnTo>
                    <a:pt x="351" y="5"/>
                  </a:lnTo>
                  <a:lnTo>
                    <a:pt x="349" y="5"/>
                  </a:lnTo>
                  <a:lnTo>
                    <a:pt x="348" y="5"/>
                  </a:lnTo>
                  <a:lnTo>
                    <a:pt x="346" y="4"/>
                  </a:lnTo>
                  <a:lnTo>
                    <a:pt x="344" y="4"/>
                  </a:lnTo>
                  <a:lnTo>
                    <a:pt x="343" y="3"/>
                  </a:lnTo>
                  <a:lnTo>
                    <a:pt x="341" y="3"/>
                  </a:lnTo>
                  <a:lnTo>
                    <a:pt x="339" y="3"/>
                  </a:lnTo>
                  <a:lnTo>
                    <a:pt x="338" y="2"/>
                  </a:lnTo>
                  <a:lnTo>
                    <a:pt x="336" y="2"/>
                  </a:lnTo>
                  <a:lnTo>
                    <a:pt x="334" y="2"/>
                  </a:lnTo>
                  <a:lnTo>
                    <a:pt x="332" y="1"/>
                  </a:lnTo>
                  <a:lnTo>
                    <a:pt x="330" y="1"/>
                  </a:lnTo>
                  <a:lnTo>
                    <a:pt x="329" y="1"/>
                  </a:lnTo>
                  <a:lnTo>
                    <a:pt x="327" y="1"/>
                  </a:lnTo>
                  <a:lnTo>
                    <a:pt x="325" y="0"/>
                  </a:lnTo>
                  <a:lnTo>
                    <a:pt x="323" y="0"/>
                  </a:lnTo>
                  <a:lnTo>
                    <a:pt x="321" y="0"/>
                  </a:lnTo>
                  <a:lnTo>
                    <a:pt x="319" y="0"/>
                  </a:lnTo>
                  <a:lnTo>
                    <a:pt x="317" y="0"/>
                  </a:lnTo>
                  <a:lnTo>
                    <a:pt x="315" y="0"/>
                  </a:lnTo>
                  <a:lnTo>
                    <a:pt x="313" y="0"/>
                  </a:lnTo>
                  <a:lnTo>
                    <a:pt x="310" y="0"/>
                  </a:lnTo>
                  <a:lnTo>
                    <a:pt x="309" y="0"/>
                  </a:lnTo>
                  <a:lnTo>
                    <a:pt x="307" y="0"/>
                  </a:lnTo>
                  <a:lnTo>
                    <a:pt x="305" y="0"/>
                  </a:lnTo>
                  <a:lnTo>
                    <a:pt x="302" y="0"/>
                  </a:lnTo>
                  <a:lnTo>
                    <a:pt x="300" y="0"/>
                  </a:lnTo>
                  <a:lnTo>
                    <a:pt x="298" y="1"/>
                  </a:lnTo>
                  <a:lnTo>
                    <a:pt x="295" y="1"/>
                  </a:lnTo>
                  <a:lnTo>
                    <a:pt x="293" y="1"/>
                  </a:lnTo>
                  <a:lnTo>
                    <a:pt x="291" y="2"/>
                  </a:lnTo>
                  <a:lnTo>
                    <a:pt x="289" y="2"/>
                  </a:lnTo>
                  <a:lnTo>
                    <a:pt x="287" y="3"/>
                  </a:lnTo>
                  <a:lnTo>
                    <a:pt x="284" y="3"/>
                  </a:lnTo>
                  <a:lnTo>
                    <a:pt x="282" y="4"/>
                  </a:lnTo>
                  <a:lnTo>
                    <a:pt x="280" y="5"/>
                  </a:lnTo>
                  <a:lnTo>
                    <a:pt x="277" y="6"/>
                  </a:lnTo>
                  <a:lnTo>
                    <a:pt x="275" y="6"/>
                  </a:lnTo>
                  <a:lnTo>
                    <a:pt x="272" y="7"/>
                  </a:lnTo>
                  <a:lnTo>
                    <a:pt x="270" y="8"/>
                  </a:lnTo>
                  <a:lnTo>
                    <a:pt x="268" y="10"/>
                  </a:lnTo>
                  <a:lnTo>
                    <a:pt x="266" y="10"/>
                  </a:lnTo>
                  <a:lnTo>
                    <a:pt x="263" y="11"/>
                  </a:lnTo>
                  <a:lnTo>
                    <a:pt x="261" y="13"/>
                  </a:lnTo>
                  <a:lnTo>
                    <a:pt x="259" y="14"/>
                  </a:lnTo>
                  <a:lnTo>
                    <a:pt x="256" y="15"/>
                  </a:lnTo>
                  <a:lnTo>
                    <a:pt x="254" y="17"/>
                  </a:lnTo>
                  <a:lnTo>
                    <a:pt x="251" y="18"/>
                  </a:lnTo>
                  <a:lnTo>
                    <a:pt x="249" y="20"/>
                  </a:lnTo>
                  <a:lnTo>
                    <a:pt x="247" y="22"/>
                  </a:lnTo>
                  <a:lnTo>
                    <a:pt x="244" y="24"/>
                  </a:lnTo>
                  <a:lnTo>
                    <a:pt x="242" y="25"/>
                  </a:lnTo>
                  <a:lnTo>
                    <a:pt x="240" y="28"/>
                  </a:lnTo>
                  <a:lnTo>
                    <a:pt x="237" y="30"/>
                  </a:lnTo>
                  <a:lnTo>
                    <a:pt x="235" y="32"/>
                  </a:lnTo>
                  <a:lnTo>
                    <a:pt x="233" y="34"/>
                  </a:lnTo>
                  <a:lnTo>
                    <a:pt x="230" y="37"/>
                  </a:lnTo>
                  <a:lnTo>
                    <a:pt x="228" y="38"/>
                  </a:lnTo>
                  <a:lnTo>
                    <a:pt x="227" y="40"/>
                  </a:lnTo>
                  <a:lnTo>
                    <a:pt x="225" y="41"/>
                  </a:lnTo>
                  <a:lnTo>
                    <a:pt x="223" y="44"/>
                  </a:lnTo>
                  <a:lnTo>
                    <a:pt x="222" y="44"/>
                  </a:lnTo>
                  <a:lnTo>
                    <a:pt x="221" y="46"/>
                  </a:lnTo>
                  <a:lnTo>
                    <a:pt x="219" y="47"/>
                  </a:lnTo>
                  <a:lnTo>
                    <a:pt x="219" y="48"/>
                  </a:lnTo>
                  <a:lnTo>
                    <a:pt x="218" y="49"/>
                  </a:lnTo>
                  <a:lnTo>
                    <a:pt x="216" y="50"/>
                  </a:lnTo>
                  <a:lnTo>
                    <a:pt x="215" y="51"/>
                  </a:lnTo>
                  <a:lnTo>
                    <a:pt x="214" y="53"/>
                  </a:lnTo>
                  <a:lnTo>
                    <a:pt x="211" y="55"/>
                  </a:lnTo>
                  <a:lnTo>
                    <a:pt x="209" y="58"/>
                  </a:lnTo>
                  <a:lnTo>
                    <a:pt x="206" y="60"/>
                  </a:lnTo>
                  <a:lnTo>
                    <a:pt x="203" y="63"/>
                  </a:lnTo>
                  <a:lnTo>
                    <a:pt x="200" y="66"/>
                  </a:lnTo>
                  <a:lnTo>
                    <a:pt x="197" y="69"/>
                  </a:lnTo>
                  <a:lnTo>
                    <a:pt x="194" y="72"/>
                  </a:lnTo>
                  <a:lnTo>
                    <a:pt x="191" y="75"/>
                  </a:lnTo>
                  <a:lnTo>
                    <a:pt x="188" y="78"/>
                  </a:lnTo>
                  <a:lnTo>
                    <a:pt x="185" y="81"/>
                  </a:lnTo>
                  <a:lnTo>
                    <a:pt x="181" y="84"/>
                  </a:lnTo>
                  <a:lnTo>
                    <a:pt x="178" y="87"/>
                  </a:lnTo>
                  <a:lnTo>
                    <a:pt x="175" y="91"/>
                  </a:lnTo>
                  <a:lnTo>
                    <a:pt x="171" y="94"/>
                  </a:lnTo>
                  <a:lnTo>
                    <a:pt x="168" y="98"/>
                  </a:lnTo>
                  <a:lnTo>
                    <a:pt x="165" y="102"/>
                  </a:lnTo>
                  <a:lnTo>
                    <a:pt x="161" y="105"/>
                  </a:lnTo>
                  <a:lnTo>
                    <a:pt x="157" y="108"/>
                  </a:lnTo>
                  <a:lnTo>
                    <a:pt x="154" y="112"/>
                  </a:lnTo>
                  <a:lnTo>
                    <a:pt x="150" y="116"/>
                  </a:lnTo>
                  <a:lnTo>
                    <a:pt x="147" y="120"/>
                  </a:lnTo>
                  <a:lnTo>
                    <a:pt x="143" y="124"/>
                  </a:lnTo>
                  <a:lnTo>
                    <a:pt x="139" y="128"/>
                  </a:lnTo>
                  <a:lnTo>
                    <a:pt x="136" y="132"/>
                  </a:lnTo>
                  <a:lnTo>
                    <a:pt x="132" y="136"/>
                  </a:lnTo>
                  <a:lnTo>
                    <a:pt x="128" y="140"/>
                  </a:lnTo>
                  <a:lnTo>
                    <a:pt x="125" y="144"/>
                  </a:lnTo>
                  <a:lnTo>
                    <a:pt x="121" y="148"/>
                  </a:lnTo>
                  <a:lnTo>
                    <a:pt x="118" y="153"/>
                  </a:lnTo>
                  <a:lnTo>
                    <a:pt x="114" y="157"/>
                  </a:lnTo>
                  <a:lnTo>
                    <a:pt x="110" y="161"/>
                  </a:lnTo>
                  <a:lnTo>
                    <a:pt x="107" y="166"/>
                  </a:lnTo>
                  <a:lnTo>
                    <a:pt x="103" y="170"/>
                  </a:lnTo>
                  <a:lnTo>
                    <a:pt x="99" y="175"/>
                  </a:lnTo>
                  <a:lnTo>
                    <a:pt x="96" y="179"/>
                  </a:lnTo>
                  <a:lnTo>
                    <a:pt x="92" y="184"/>
                  </a:lnTo>
                  <a:lnTo>
                    <a:pt x="89" y="188"/>
                  </a:lnTo>
                  <a:lnTo>
                    <a:pt x="85" y="192"/>
                  </a:lnTo>
                  <a:lnTo>
                    <a:pt x="81" y="197"/>
                  </a:lnTo>
                  <a:lnTo>
                    <a:pt x="78" y="202"/>
                  </a:lnTo>
                  <a:lnTo>
                    <a:pt x="74" y="207"/>
                  </a:lnTo>
                  <a:lnTo>
                    <a:pt x="71" y="212"/>
                  </a:lnTo>
                  <a:lnTo>
                    <a:pt x="68" y="216"/>
                  </a:lnTo>
                  <a:lnTo>
                    <a:pt x="64" y="221"/>
                  </a:lnTo>
                  <a:lnTo>
                    <a:pt x="61" y="226"/>
                  </a:lnTo>
                  <a:lnTo>
                    <a:pt x="58" y="231"/>
                  </a:lnTo>
                  <a:lnTo>
                    <a:pt x="55" y="236"/>
                  </a:lnTo>
                  <a:lnTo>
                    <a:pt x="52" y="241"/>
                  </a:lnTo>
                  <a:lnTo>
                    <a:pt x="49" y="245"/>
                  </a:lnTo>
                  <a:lnTo>
                    <a:pt x="46" y="250"/>
                  </a:lnTo>
                  <a:lnTo>
                    <a:pt x="43" y="255"/>
                  </a:lnTo>
                  <a:lnTo>
                    <a:pt x="40" y="260"/>
                  </a:lnTo>
                  <a:lnTo>
                    <a:pt x="37" y="265"/>
                  </a:lnTo>
                  <a:lnTo>
                    <a:pt x="34" y="270"/>
                  </a:lnTo>
                  <a:lnTo>
                    <a:pt x="32" y="276"/>
                  </a:lnTo>
                  <a:lnTo>
                    <a:pt x="29" y="281"/>
                  </a:lnTo>
                  <a:lnTo>
                    <a:pt x="27" y="286"/>
                  </a:lnTo>
                  <a:lnTo>
                    <a:pt x="24" y="291"/>
                  </a:lnTo>
                  <a:lnTo>
                    <a:pt x="23" y="296"/>
                  </a:lnTo>
                  <a:lnTo>
                    <a:pt x="20" y="301"/>
                  </a:lnTo>
                  <a:lnTo>
                    <a:pt x="18" y="306"/>
                  </a:lnTo>
                  <a:lnTo>
                    <a:pt x="16" y="311"/>
                  </a:lnTo>
                  <a:lnTo>
                    <a:pt x="14" y="317"/>
                  </a:lnTo>
                  <a:lnTo>
                    <a:pt x="13" y="322"/>
                  </a:lnTo>
                  <a:lnTo>
                    <a:pt x="12" y="324"/>
                  </a:lnTo>
                  <a:lnTo>
                    <a:pt x="11" y="325"/>
                  </a:lnTo>
                  <a:lnTo>
                    <a:pt x="11" y="328"/>
                  </a:lnTo>
                  <a:lnTo>
                    <a:pt x="10" y="330"/>
                  </a:lnTo>
                  <a:lnTo>
                    <a:pt x="9" y="332"/>
                  </a:lnTo>
                  <a:lnTo>
                    <a:pt x="9" y="334"/>
                  </a:lnTo>
                  <a:lnTo>
                    <a:pt x="8" y="336"/>
                  </a:lnTo>
                  <a:lnTo>
                    <a:pt x="8" y="339"/>
                  </a:lnTo>
                  <a:lnTo>
                    <a:pt x="7" y="340"/>
                  </a:lnTo>
                  <a:lnTo>
                    <a:pt x="6" y="342"/>
                  </a:lnTo>
                  <a:lnTo>
                    <a:pt x="6" y="344"/>
                  </a:lnTo>
                  <a:lnTo>
                    <a:pt x="5" y="347"/>
                  </a:lnTo>
                  <a:lnTo>
                    <a:pt x="5" y="348"/>
                  </a:lnTo>
                  <a:lnTo>
                    <a:pt x="5" y="351"/>
                  </a:lnTo>
                  <a:lnTo>
                    <a:pt x="4" y="353"/>
                  </a:lnTo>
                  <a:lnTo>
                    <a:pt x="4" y="355"/>
                  </a:lnTo>
                  <a:lnTo>
                    <a:pt x="3" y="357"/>
                  </a:lnTo>
                  <a:lnTo>
                    <a:pt x="3" y="359"/>
                  </a:lnTo>
                  <a:lnTo>
                    <a:pt x="3" y="361"/>
                  </a:lnTo>
                  <a:lnTo>
                    <a:pt x="2" y="363"/>
                  </a:lnTo>
                  <a:lnTo>
                    <a:pt x="2" y="365"/>
                  </a:lnTo>
                  <a:lnTo>
                    <a:pt x="1" y="368"/>
                  </a:lnTo>
                  <a:lnTo>
                    <a:pt x="1" y="370"/>
                  </a:lnTo>
                  <a:lnTo>
                    <a:pt x="1" y="371"/>
                  </a:lnTo>
                  <a:lnTo>
                    <a:pt x="1" y="374"/>
                  </a:lnTo>
                  <a:lnTo>
                    <a:pt x="1" y="376"/>
                  </a:lnTo>
                  <a:lnTo>
                    <a:pt x="1" y="378"/>
                  </a:lnTo>
                  <a:lnTo>
                    <a:pt x="1" y="380"/>
                  </a:lnTo>
                  <a:lnTo>
                    <a:pt x="1" y="382"/>
                  </a:lnTo>
                  <a:lnTo>
                    <a:pt x="1" y="384"/>
                  </a:lnTo>
                  <a:lnTo>
                    <a:pt x="1" y="386"/>
                  </a:lnTo>
                  <a:lnTo>
                    <a:pt x="1" y="388"/>
                  </a:lnTo>
                  <a:lnTo>
                    <a:pt x="0" y="391"/>
                  </a:lnTo>
                  <a:lnTo>
                    <a:pt x="0" y="393"/>
                  </a:lnTo>
                  <a:lnTo>
                    <a:pt x="0" y="395"/>
                  </a:lnTo>
                  <a:lnTo>
                    <a:pt x="0" y="397"/>
                  </a:lnTo>
                  <a:lnTo>
                    <a:pt x="0" y="399"/>
                  </a:lnTo>
                  <a:lnTo>
                    <a:pt x="1" y="401"/>
                  </a:lnTo>
                  <a:lnTo>
                    <a:pt x="1" y="403"/>
                  </a:lnTo>
                  <a:lnTo>
                    <a:pt x="1" y="406"/>
                  </a:lnTo>
                  <a:lnTo>
                    <a:pt x="1" y="408"/>
                  </a:lnTo>
                  <a:lnTo>
                    <a:pt x="1" y="410"/>
                  </a:lnTo>
                  <a:lnTo>
                    <a:pt x="1" y="412"/>
                  </a:lnTo>
                  <a:lnTo>
                    <a:pt x="2" y="414"/>
                  </a:lnTo>
                  <a:lnTo>
                    <a:pt x="2" y="416"/>
                  </a:lnTo>
                  <a:lnTo>
                    <a:pt x="3" y="418"/>
                  </a:lnTo>
                  <a:lnTo>
                    <a:pt x="3" y="421"/>
                  </a:lnTo>
                  <a:lnTo>
                    <a:pt x="3" y="423"/>
                  </a:lnTo>
                  <a:lnTo>
                    <a:pt x="5" y="429"/>
                  </a:lnTo>
                  <a:lnTo>
                    <a:pt x="6" y="434"/>
                  </a:lnTo>
                  <a:lnTo>
                    <a:pt x="8" y="440"/>
                  </a:lnTo>
                  <a:lnTo>
                    <a:pt x="9" y="445"/>
                  </a:lnTo>
                  <a:lnTo>
                    <a:pt x="11" y="451"/>
                  </a:lnTo>
                  <a:lnTo>
                    <a:pt x="13" y="457"/>
                  </a:lnTo>
                  <a:lnTo>
                    <a:pt x="15" y="462"/>
                  </a:lnTo>
                  <a:lnTo>
                    <a:pt x="18" y="467"/>
                  </a:lnTo>
                  <a:lnTo>
                    <a:pt x="20" y="472"/>
                  </a:lnTo>
                  <a:lnTo>
                    <a:pt x="22" y="477"/>
                  </a:lnTo>
                  <a:lnTo>
                    <a:pt x="25" y="482"/>
                  </a:lnTo>
                  <a:lnTo>
                    <a:pt x="28" y="487"/>
                  </a:lnTo>
                  <a:lnTo>
                    <a:pt x="31" y="491"/>
                  </a:lnTo>
                  <a:lnTo>
                    <a:pt x="34" y="495"/>
                  </a:lnTo>
                  <a:lnTo>
                    <a:pt x="37" y="500"/>
                  </a:lnTo>
                  <a:lnTo>
                    <a:pt x="40" y="504"/>
                  </a:lnTo>
                  <a:lnTo>
                    <a:pt x="43" y="508"/>
                  </a:lnTo>
                  <a:lnTo>
                    <a:pt x="47" y="512"/>
                  </a:lnTo>
                  <a:lnTo>
                    <a:pt x="51" y="516"/>
                  </a:lnTo>
                  <a:lnTo>
                    <a:pt x="54" y="519"/>
                  </a:lnTo>
                  <a:lnTo>
                    <a:pt x="58" y="523"/>
                  </a:lnTo>
                  <a:lnTo>
                    <a:pt x="62" y="526"/>
                  </a:lnTo>
                  <a:lnTo>
                    <a:pt x="66" y="530"/>
                  </a:lnTo>
                  <a:lnTo>
                    <a:pt x="70" y="533"/>
                  </a:lnTo>
                  <a:lnTo>
                    <a:pt x="74" y="536"/>
                  </a:lnTo>
                  <a:lnTo>
                    <a:pt x="78" y="539"/>
                  </a:lnTo>
                  <a:lnTo>
                    <a:pt x="82" y="542"/>
                  </a:lnTo>
                  <a:lnTo>
                    <a:pt x="87" y="544"/>
                  </a:lnTo>
                  <a:lnTo>
                    <a:pt x="91" y="547"/>
                  </a:lnTo>
                  <a:lnTo>
                    <a:pt x="96" y="549"/>
                  </a:lnTo>
                  <a:lnTo>
                    <a:pt x="100" y="552"/>
                  </a:lnTo>
                  <a:lnTo>
                    <a:pt x="105" y="554"/>
                  </a:lnTo>
                  <a:lnTo>
                    <a:pt x="110" y="556"/>
                  </a:lnTo>
                  <a:lnTo>
                    <a:pt x="115" y="557"/>
                  </a:lnTo>
                  <a:lnTo>
                    <a:pt x="119" y="559"/>
                  </a:lnTo>
                  <a:lnTo>
                    <a:pt x="124" y="561"/>
                  </a:lnTo>
                  <a:lnTo>
                    <a:pt x="129" y="561"/>
                  </a:lnTo>
                  <a:lnTo>
                    <a:pt x="134" y="562"/>
                  </a:lnTo>
                  <a:lnTo>
                    <a:pt x="139" y="564"/>
                  </a:lnTo>
                  <a:lnTo>
                    <a:pt x="145" y="565"/>
                  </a:lnTo>
                  <a:lnTo>
                    <a:pt x="149" y="565"/>
                  </a:lnTo>
                  <a:lnTo>
                    <a:pt x="155" y="566"/>
                  </a:lnTo>
                  <a:lnTo>
                    <a:pt x="160" y="566"/>
                  </a:lnTo>
                  <a:lnTo>
                    <a:pt x="165" y="566"/>
                  </a:lnTo>
                  <a:lnTo>
                    <a:pt x="170" y="566"/>
                  </a:lnTo>
                  <a:lnTo>
                    <a:pt x="176" y="566"/>
                  </a:lnTo>
                  <a:lnTo>
                    <a:pt x="181" y="566"/>
                  </a:lnTo>
                  <a:lnTo>
                    <a:pt x="186" y="565"/>
                  </a:lnTo>
                  <a:lnTo>
                    <a:pt x="191" y="565"/>
                  </a:lnTo>
                  <a:lnTo>
                    <a:pt x="197" y="564"/>
                  </a:lnTo>
                  <a:lnTo>
                    <a:pt x="202" y="563"/>
                  </a:lnTo>
                  <a:lnTo>
                    <a:pt x="208" y="562"/>
                  </a:lnTo>
                  <a:lnTo>
                    <a:pt x="213" y="561"/>
                  </a:lnTo>
                  <a:lnTo>
                    <a:pt x="218" y="559"/>
                  </a:lnTo>
                  <a:lnTo>
                    <a:pt x="224" y="557"/>
                  </a:lnTo>
                  <a:lnTo>
                    <a:pt x="229" y="556"/>
                  </a:lnTo>
                  <a:lnTo>
                    <a:pt x="234" y="553"/>
                  </a:lnTo>
                  <a:lnTo>
                    <a:pt x="239" y="551"/>
                  </a:lnTo>
                  <a:lnTo>
                    <a:pt x="244" y="548"/>
                  </a:lnTo>
                  <a:lnTo>
                    <a:pt x="250" y="546"/>
                  </a:lnTo>
                  <a:lnTo>
                    <a:pt x="255" y="543"/>
                  </a:lnTo>
                  <a:lnTo>
                    <a:pt x="261" y="540"/>
                  </a:lnTo>
                  <a:lnTo>
                    <a:pt x="266" y="537"/>
                  </a:lnTo>
                  <a:lnTo>
                    <a:pt x="271" y="534"/>
                  </a:lnTo>
                  <a:lnTo>
                    <a:pt x="249" y="503"/>
                  </a:lnTo>
                  <a:lnTo>
                    <a:pt x="245" y="506"/>
                  </a:lnTo>
                  <a:lnTo>
                    <a:pt x="241" y="508"/>
                  </a:lnTo>
                  <a:lnTo>
                    <a:pt x="236" y="511"/>
                  </a:lnTo>
                  <a:lnTo>
                    <a:pt x="233" y="513"/>
                  </a:lnTo>
                  <a:lnTo>
                    <a:pt x="228" y="515"/>
                  </a:lnTo>
                  <a:lnTo>
                    <a:pt x="224" y="517"/>
                  </a:lnTo>
                  <a:lnTo>
                    <a:pt x="220" y="519"/>
                  </a:lnTo>
                  <a:lnTo>
                    <a:pt x="216" y="521"/>
                  </a:lnTo>
                  <a:lnTo>
                    <a:pt x="211" y="522"/>
                  </a:lnTo>
                  <a:lnTo>
                    <a:pt x="208" y="523"/>
                  </a:lnTo>
                  <a:lnTo>
                    <a:pt x="203" y="524"/>
                  </a:lnTo>
                  <a:lnTo>
                    <a:pt x="199" y="526"/>
                  </a:lnTo>
                  <a:lnTo>
                    <a:pt x="195" y="526"/>
                  </a:lnTo>
                  <a:lnTo>
                    <a:pt x="191" y="527"/>
                  </a:lnTo>
                  <a:lnTo>
                    <a:pt x="186" y="528"/>
                  </a:lnTo>
                  <a:lnTo>
                    <a:pt x="182" y="529"/>
                  </a:lnTo>
                  <a:lnTo>
                    <a:pt x="178" y="529"/>
                  </a:lnTo>
                  <a:lnTo>
                    <a:pt x="174" y="529"/>
                  </a:lnTo>
                  <a:lnTo>
                    <a:pt x="170" y="529"/>
                  </a:lnTo>
                  <a:lnTo>
                    <a:pt x="166" y="529"/>
                  </a:lnTo>
                  <a:lnTo>
                    <a:pt x="162" y="528"/>
                  </a:lnTo>
                  <a:lnTo>
                    <a:pt x="158" y="528"/>
                  </a:lnTo>
                  <a:lnTo>
                    <a:pt x="153" y="528"/>
                  </a:lnTo>
                  <a:lnTo>
                    <a:pt x="150" y="527"/>
                  </a:lnTo>
                  <a:lnTo>
                    <a:pt x="145" y="526"/>
                  </a:lnTo>
                  <a:lnTo>
                    <a:pt x="142" y="525"/>
                  </a:lnTo>
                  <a:lnTo>
                    <a:pt x="138" y="524"/>
                  </a:lnTo>
                  <a:lnTo>
                    <a:pt x="134" y="523"/>
                  </a:lnTo>
                  <a:lnTo>
                    <a:pt x="130" y="522"/>
                  </a:lnTo>
                  <a:lnTo>
                    <a:pt x="126" y="521"/>
                  </a:lnTo>
                  <a:lnTo>
                    <a:pt x="123" y="519"/>
                  </a:lnTo>
                  <a:lnTo>
                    <a:pt x="119" y="518"/>
                  </a:lnTo>
                  <a:lnTo>
                    <a:pt x="115" y="516"/>
                  </a:lnTo>
                  <a:lnTo>
                    <a:pt x="112" y="514"/>
                  </a:lnTo>
                  <a:lnTo>
                    <a:pt x="108" y="512"/>
                  </a:lnTo>
                  <a:lnTo>
                    <a:pt x="105" y="510"/>
                  </a:lnTo>
                  <a:lnTo>
                    <a:pt x="101" y="507"/>
                  </a:lnTo>
                  <a:lnTo>
                    <a:pt x="98" y="505"/>
                  </a:lnTo>
                  <a:lnTo>
                    <a:pt x="95" y="503"/>
                  </a:lnTo>
                  <a:lnTo>
                    <a:pt x="92" y="500"/>
                  </a:lnTo>
                  <a:lnTo>
                    <a:pt x="88" y="498"/>
                  </a:lnTo>
                  <a:lnTo>
                    <a:pt x="85" y="495"/>
                  </a:lnTo>
                  <a:lnTo>
                    <a:pt x="82" y="492"/>
                  </a:lnTo>
                  <a:lnTo>
                    <a:pt x="79" y="489"/>
                  </a:lnTo>
                  <a:lnTo>
                    <a:pt x="76" y="486"/>
                  </a:lnTo>
                  <a:lnTo>
                    <a:pt x="74" y="483"/>
                  </a:lnTo>
                  <a:lnTo>
                    <a:pt x="71" y="480"/>
                  </a:lnTo>
                  <a:lnTo>
                    <a:pt x="69" y="477"/>
                  </a:lnTo>
                  <a:lnTo>
                    <a:pt x="66" y="474"/>
                  </a:lnTo>
                  <a:lnTo>
                    <a:pt x="64" y="470"/>
                  </a:lnTo>
                  <a:lnTo>
                    <a:pt x="61" y="467"/>
                  </a:lnTo>
                  <a:lnTo>
                    <a:pt x="59" y="463"/>
                  </a:lnTo>
                  <a:lnTo>
                    <a:pt x="57" y="460"/>
                  </a:lnTo>
                  <a:lnTo>
                    <a:pt x="55" y="456"/>
                  </a:lnTo>
                  <a:lnTo>
                    <a:pt x="53" y="452"/>
                  </a:lnTo>
                  <a:lnTo>
                    <a:pt x="51" y="449"/>
                  </a:lnTo>
                  <a:lnTo>
                    <a:pt x="49" y="444"/>
                  </a:lnTo>
                  <a:lnTo>
                    <a:pt x="48" y="440"/>
                  </a:lnTo>
                  <a:lnTo>
                    <a:pt x="46" y="436"/>
                  </a:lnTo>
                  <a:lnTo>
                    <a:pt x="45" y="432"/>
                  </a:lnTo>
                  <a:lnTo>
                    <a:pt x="44" y="428"/>
                  </a:lnTo>
                  <a:lnTo>
                    <a:pt x="43" y="424"/>
                  </a:lnTo>
                  <a:lnTo>
                    <a:pt x="42" y="420"/>
                  </a:lnTo>
                  <a:lnTo>
                    <a:pt x="41" y="416"/>
                  </a:lnTo>
                  <a:lnTo>
                    <a:pt x="40" y="409"/>
                  </a:lnTo>
                  <a:lnTo>
                    <a:pt x="39" y="404"/>
                  </a:lnTo>
                  <a:lnTo>
                    <a:pt x="38" y="398"/>
                  </a:lnTo>
                  <a:lnTo>
                    <a:pt x="38" y="393"/>
                  </a:lnTo>
                  <a:lnTo>
                    <a:pt x="38" y="387"/>
                  </a:lnTo>
                  <a:lnTo>
                    <a:pt x="39" y="381"/>
                  </a:lnTo>
                  <a:lnTo>
                    <a:pt x="39" y="375"/>
                  </a:lnTo>
                  <a:lnTo>
                    <a:pt x="40" y="369"/>
                  </a:lnTo>
                  <a:lnTo>
                    <a:pt x="41" y="363"/>
                  </a:lnTo>
                  <a:lnTo>
                    <a:pt x="42" y="357"/>
                  </a:lnTo>
                  <a:lnTo>
                    <a:pt x="43" y="351"/>
                  </a:lnTo>
                  <a:lnTo>
                    <a:pt x="45" y="345"/>
                  </a:lnTo>
                  <a:lnTo>
                    <a:pt x="47" y="339"/>
                  </a:lnTo>
                  <a:lnTo>
                    <a:pt x="49" y="333"/>
                  </a:lnTo>
                  <a:lnTo>
                    <a:pt x="51" y="327"/>
                  </a:lnTo>
                  <a:lnTo>
                    <a:pt x="53" y="321"/>
                  </a:lnTo>
                  <a:lnTo>
                    <a:pt x="56" y="315"/>
                  </a:lnTo>
                  <a:lnTo>
                    <a:pt x="58" y="309"/>
                  </a:lnTo>
                  <a:lnTo>
                    <a:pt x="61" y="302"/>
                  </a:lnTo>
                  <a:lnTo>
                    <a:pt x="64" y="297"/>
                  </a:lnTo>
                  <a:lnTo>
                    <a:pt x="67" y="291"/>
                  </a:lnTo>
                  <a:lnTo>
                    <a:pt x="70" y="284"/>
                  </a:lnTo>
                  <a:lnTo>
                    <a:pt x="74" y="278"/>
                  </a:lnTo>
                  <a:lnTo>
                    <a:pt x="77" y="273"/>
                  </a:lnTo>
                  <a:lnTo>
                    <a:pt x="81" y="266"/>
                  </a:lnTo>
                  <a:lnTo>
                    <a:pt x="84" y="260"/>
                  </a:lnTo>
                  <a:lnTo>
                    <a:pt x="88" y="255"/>
                  </a:lnTo>
                  <a:lnTo>
                    <a:pt x="92" y="248"/>
                  </a:lnTo>
                  <a:lnTo>
                    <a:pt x="96" y="243"/>
                  </a:lnTo>
                  <a:lnTo>
                    <a:pt x="100" y="237"/>
                  </a:lnTo>
                  <a:lnTo>
                    <a:pt x="104" y="231"/>
                  </a:lnTo>
                  <a:lnTo>
                    <a:pt x="109" y="225"/>
                  </a:lnTo>
                  <a:lnTo>
                    <a:pt x="113" y="219"/>
                  </a:lnTo>
                  <a:lnTo>
                    <a:pt x="117" y="214"/>
                  </a:lnTo>
                  <a:lnTo>
                    <a:pt x="122" y="208"/>
                  </a:lnTo>
                  <a:lnTo>
                    <a:pt x="126" y="202"/>
                  </a:lnTo>
                  <a:lnTo>
                    <a:pt x="130" y="197"/>
                  </a:lnTo>
                  <a:lnTo>
                    <a:pt x="135" y="191"/>
                  </a:lnTo>
                  <a:lnTo>
                    <a:pt x="139" y="186"/>
                  </a:lnTo>
                  <a:lnTo>
                    <a:pt x="144" y="181"/>
                  </a:lnTo>
                  <a:lnTo>
                    <a:pt x="148" y="175"/>
                  </a:lnTo>
                  <a:lnTo>
                    <a:pt x="153" y="170"/>
                  </a:lnTo>
                  <a:lnTo>
                    <a:pt x="157" y="164"/>
                  </a:lnTo>
                  <a:lnTo>
                    <a:pt x="162" y="160"/>
                  </a:lnTo>
                  <a:lnTo>
                    <a:pt x="166" y="154"/>
                  </a:lnTo>
                  <a:lnTo>
                    <a:pt x="171" y="149"/>
                  </a:lnTo>
                  <a:lnTo>
                    <a:pt x="175" y="145"/>
                  </a:lnTo>
                  <a:lnTo>
                    <a:pt x="180" y="140"/>
                  </a:lnTo>
                  <a:lnTo>
                    <a:pt x="184" y="135"/>
                  </a:lnTo>
                  <a:lnTo>
                    <a:pt x="188" y="131"/>
                  </a:lnTo>
                  <a:lnTo>
                    <a:pt x="193" y="126"/>
                  </a:lnTo>
                  <a:lnTo>
                    <a:pt x="197" y="122"/>
                  </a:lnTo>
                  <a:lnTo>
                    <a:pt x="201" y="118"/>
                  </a:lnTo>
                  <a:lnTo>
                    <a:pt x="205" y="114"/>
                  </a:lnTo>
                  <a:lnTo>
                    <a:pt x="209" y="110"/>
                  </a:lnTo>
                  <a:lnTo>
                    <a:pt x="213" y="107"/>
                  </a:lnTo>
                  <a:lnTo>
                    <a:pt x="217" y="102"/>
                  </a:lnTo>
                  <a:lnTo>
                    <a:pt x="220" y="99"/>
                  </a:lnTo>
                  <a:lnTo>
                    <a:pt x="224" y="95"/>
                  </a:lnTo>
                  <a:lnTo>
                    <a:pt x="228" y="92"/>
                  </a:lnTo>
                  <a:lnTo>
                    <a:pt x="231" y="89"/>
                  </a:lnTo>
                  <a:lnTo>
                    <a:pt x="234" y="85"/>
                  </a:lnTo>
                  <a:lnTo>
                    <a:pt x="237" y="83"/>
                  </a:lnTo>
                  <a:lnTo>
                    <a:pt x="241" y="80"/>
                  </a:lnTo>
                  <a:lnTo>
                    <a:pt x="241" y="79"/>
                  </a:lnTo>
                  <a:lnTo>
                    <a:pt x="243" y="77"/>
                  </a:lnTo>
                  <a:lnTo>
                    <a:pt x="244" y="76"/>
                  </a:lnTo>
                  <a:lnTo>
                    <a:pt x="245" y="75"/>
                  </a:lnTo>
                  <a:lnTo>
                    <a:pt x="246" y="74"/>
                  </a:lnTo>
                  <a:lnTo>
                    <a:pt x="247" y="72"/>
                  </a:lnTo>
                  <a:lnTo>
                    <a:pt x="249" y="71"/>
                  </a:lnTo>
                  <a:lnTo>
                    <a:pt x="250" y="70"/>
                  </a:lnTo>
                  <a:lnTo>
                    <a:pt x="251" y="69"/>
                  </a:lnTo>
                  <a:lnTo>
                    <a:pt x="252" y="68"/>
                  </a:lnTo>
                  <a:lnTo>
                    <a:pt x="253" y="67"/>
                  </a:lnTo>
                  <a:lnTo>
                    <a:pt x="254" y="66"/>
                  </a:lnTo>
                  <a:lnTo>
                    <a:pt x="256" y="64"/>
                  </a:lnTo>
                  <a:lnTo>
                    <a:pt x="258" y="63"/>
                  </a:lnTo>
                  <a:lnTo>
                    <a:pt x="259" y="61"/>
                  </a:lnTo>
                  <a:lnTo>
                    <a:pt x="261" y="60"/>
                  </a:lnTo>
                  <a:lnTo>
                    <a:pt x="262" y="58"/>
                  </a:lnTo>
                  <a:lnTo>
                    <a:pt x="264" y="57"/>
                  </a:lnTo>
                  <a:lnTo>
                    <a:pt x="266" y="56"/>
                  </a:lnTo>
                  <a:lnTo>
                    <a:pt x="267" y="54"/>
                  </a:lnTo>
                  <a:lnTo>
                    <a:pt x="269" y="53"/>
                  </a:lnTo>
                  <a:lnTo>
                    <a:pt x="270" y="52"/>
                  </a:lnTo>
                  <a:lnTo>
                    <a:pt x="272" y="51"/>
                  </a:lnTo>
                  <a:lnTo>
                    <a:pt x="274" y="49"/>
                  </a:lnTo>
                  <a:lnTo>
                    <a:pt x="275" y="48"/>
                  </a:lnTo>
                  <a:lnTo>
                    <a:pt x="277" y="47"/>
                  </a:lnTo>
                  <a:lnTo>
                    <a:pt x="278" y="47"/>
                  </a:lnTo>
                  <a:lnTo>
                    <a:pt x="280" y="46"/>
                  </a:lnTo>
                  <a:lnTo>
                    <a:pt x="281" y="45"/>
                  </a:lnTo>
                  <a:lnTo>
                    <a:pt x="283" y="44"/>
                  </a:lnTo>
                  <a:lnTo>
                    <a:pt x="284" y="44"/>
                  </a:lnTo>
                  <a:lnTo>
                    <a:pt x="286" y="43"/>
                  </a:lnTo>
                  <a:lnTo>
                    <a:pt x="287" y="42"/>
                  </a:lnTo>
                  <a:lnTo>
                    <a:pt x="289" y="42"/>
                  </a:lnTo>
                  <a:lnTo>
                    <a:pt x="290" y="41"/>
                  </a:lnTo>
                  <a:lnTo>
                    <a:pt x="292" y="41"/>
                  </a:lnTo>
                  <a:lnTo>
                    <a:pt x="294" y="40"/>
                  </a:lnTo>
                  <a:lnTo>
                    <a:pt x="295" y="40"/>
                  </a:lnTo>
                  <a:lnTo>
                    <a:pt x="297" y="39"/>
                  </a:lnTo>
                  <a:lnTo>
                    <a:pt x="298" y="39"/>
                  </a:lnTo>
                  <a:lnTo>
                    <a:pt x="300" y="39"/>
                  </a:lnTo>
                  <a:lnTo>
                    <a:pt x="301" y="39"/>
                  </a:lnTo>
                  <a:lnTo>
                    <a:pt x="303" y="38"/>
                  </a:lnTo>
                  <a:lnTo>
                    <a:pt x="304" y="38"/>
                  </a:lnTo>
                  <a:lnTo>
                    <a:pt x="306" y="38"/>
                  </a:lnTo>
                  <a:lnTo>
                    <a:pt x="307" y="38"/>
                  </a:lnTo>
                  <a:lnTo>
                    <a:pt x="309" y="38"/>
                  </a:lnTo>
                  <a:lnTo>
                    <a:pt x="310" y="38"/>
                  </a:lnTo>
                  <a:lnTo>
                    <a:pt x="312" y="38"/>
                  </a:lnTo>
                  <a:lnTo>
                    <a:pt x="313" y="38"/>
                  </a:lnTo>
                  <a:lnTo>
                    <a:pt x="315" y="38"/>
                  </a:lnTo>
                  <a:lnTo>
                    <a:pt x="316" y="38"/>
                  </a:lnTo>
                  <a:lnTo>
                    <a:pt x="317" y="38"/>
                  </a:lnTo>
                  <a:lnTo>
                    <a:pt x="319" y="38"/>
                  </a:lnTo>
                  <a:lnTo>
                    <a:pt x="320" y="38"/>
                  </a:lnTo>
                  <a:lnTo>
                    <a:pt x="322" y="38"/>
                  </a:lnTo>
                  <a:lnTo>
                    <a:pt x="323" y="38"/>
                  </a:lnTo>
                  <a:lnTo>
                    <a:pt x="324" y="38"/>
                  </a:lnTo>
                  <a:lnTo>
                    <a:pt x="325" y="39"/>
                  </a:lnTo>
                  <a:lnTo>
                    <a:pt x="327" y="39"/>
                  </a:lnTo>
                  <a:lnTo>
                    <a:pt x="328" y="39"/>
                  </a:lnTo>
                  <a:lnTo>
                    <a:pt x="330" y="39"/>
                  </a:lnTo>
                  <a:lnTo>
                    <a:pt x="332" y="40"/>
                  </a:lnTo>
                  <a:lnTo>
                    <a:pt x="335" y="40"/>
                  </a:lnTo>
                  <a:lnTo>
                    <a:pt x="336" y="41"/>
                  </a:lnTo>
                  <a:lnTo>
                    <a:pt x="338" y="41"/>
                  </a:lnTo>
                  <a:lnTo>
                    <a:pt x="339" y="41"/>
                  </a:lnTo>
                  <a:lnTo>
                    <a:pt x="340" y="42"/>
                  </a:lnTo>
                  <a:lnTo>
                    <a:pt x="343" y="43"/>
                  </a:lnTo>
                  <a:lnTo>
                    <a:pt x="345" y="43"/>
                  </a:lnTo>
                  <a:lnTo>
                    <a:pt x="348" y="44"/>
                  </a:lnTo>
                  <a:lnTo>
                    <a:pt x="350" y="45"/>
                  </a:lnTo>
                  <a:lnTo>
                    <a:pt x="353" y="46"/>
                  </a:lnTo>
                  <a:lnTo>
                    <a:pt x="355" y="46"/>
                  </a:lnTo>
                  <a:lnTo>
                    <a:pt x="357" y="46"/>
                  </a:lnTo>
                  <a:lnTo>
                    <a:pt x="360" y="47"/>
                  </a:lnTo>
                  <a:lnTo>
                    <a:pt x="362" y="47"/>
                  </a:lnTo>
                  <a:lnTo>
                    <a:pt x="364" y="47"/>
                  </a:lnTo>
                  <a:lnTo>
                    <a:pt x="366" y="47"/>
                  </a:lnTo>
                  <a:lnTo>
                    <a:pt x="368" y="47"/>
                  </a:lnTo>
                  <a:lnTo>
                    <a:pt x="370" y="47"/>
                  </a:lnTo>
                  <a:lnTo>
                    <a:pt x="371" y="47"/>
                  </a:lnTo>
                  <a:lnTo>
                    <a:pt x="373" y="47"/>
                  </a:lnTo>
                  <a:lnTo>
                    <a:pt x="375" y="47"/>
                  </a:lnTo>
                  <a:lnTo>
                    <a:pt x="377" y="47"/>
                  </a:lnTo>
                  <a:lnTo>
                    <a:pt x="379" y="46"/>
                  </a:lnTo>
                  <a:lnTo>
                    <a:pt x="380" y="46"/>
                  </a:lnTo>
                  <a:lnTo>
                    <a:pt x="382" y="46"/>
                  </a:lnTo>
                  <a:lnTo>
                    <a:pt x="384" y="46"/>
                  </a:lnTo>
                  <a:lnTo>
                    <a:pt x="386" y="46"/>
                  </a:lnTo>
                  <a:lnTo>
                    <a:pt x="388" y="45"/>
                  </a:lnTo>
                  <a:lnTo>
                    <a:pt x="390" y="45"/>
                  </a:lnTo>
                  <a:lnTo>
                    <a:pt x="393" y="45"/>
                  </a:lnTo>
                  <a:lnTo>
                    <a:pt x="395" y="45"/>
                  </a:lnTo>
                  <a:lnTo>
                    <a:pt x="397" y="45"/>
                  </a:lnTo>
                  <a:lnTo>
                    <a:pt x="399" y="46"/>
                  </a:lnTo>
                  <a:lnTo>
                    <a:pt x="401" y="46"/>
                  </a:lnTo>
                  <a:lnTo>
                    <a:pt x="404" y="47"/>
                  </a:lnTo>
                  <a:lnTo>
                    <a:pt x="406" y="49"/>
                  </a:lnTo>
                  <a:lnTo>
                    <a:pt x="407" y="49"/>
                  </a:lnTo>
                  <a:lnTo>
                    <a:pt x="408" y="50"/>
                  </a:lnTo>
                  <a:lnTo>
                    <a:pt x="409" y="51"/>
                  </a:lnTo>
                  <a:lnTo>
                    <a:pt x="411" y="52"/>
                  </a:lnTo>
                  <a:lnTo>
                    <a:pt x="412" y="53"/>
                  </a:lnTo>
                  <a:lnTo>
                    <a:pt x="414" y="55"/>
                  </a:lnTo>
                  <a:lnTo>
                    <a:pt x="415" y="56"/>
                  </a:lnTo>
                  <a:lnTo>
                    <a:pt x="417" y="58"/>
                  </a:lnTo>
                  <a:lnTo>
                    <a:pt x="418" y="59"/>
                  </a:lnTo>
                  <a:lnTo>
                    <a:pt x="420" y="61"/>
                  </a:lnTo>
                  <a:lnTo>
                    <a:pt x="421" y="63"/>
                  </a:lnTo>
                  <a:lnTo>
                    <a:pt x="423" y="65"/>
                  </a:lnTo>
                  <a:lnTo>
                    <a:pt x="424" y="66"/>
                  </a:lnTo>
                  <a:lnTo>
                    <a:pt x="425" y="68"/>
                  </a:lnTo>
                  <a:lnTo>
                    <a:pt x="426" y="69"/>
                  </a:lnTo>
                  <a:lnTo>
                    <a:pt x="427" y="71"/>
                  </a:lnTo>
                  <a:lnTo>
                    <a:pt x="427" y="72"/>
                  </a:lnTo>
                  <a:lnTo>
                    <a:pt x="428" y="75"/>
                  </a:lnTo>
                  <a:lnTo>
                    <a:pt x="429" y="77"/>
                  </a:lnTo>
                  <a:lnTo>
                    <a:pt x="430" y="79"/>
                  </a:lnTo>
                  <a:lnTo>
                    <a:pt x="430" y="81"/>
                  </a:lnTo>
                  <a:lnTo>
                    <a:pt x="431" y="83"/>
                  </a:lnTo>
                  <a:lnTo>
                    <a:pt x="431" y="85"/>
                  </a:lnTo>
                  <a:lnTo>
                    <a:pt x="431" y="87"/>
                  </a:lnTo>
                  <a:lnTo>
                    <a:pt x="432" y="89"/>
                  </a:lnTo>
                  <a:lnTo>
                    <a:pt x="432" y="92"/>
                  </a:lnTo>
                  <a:lnTo>
                    <a:pt x="432" y="94"/>
                  </a:lnTo>
                  <a:lnTo>
                    <a:pt x="433" y="97"/>
                  </a:lnTo>
                  <a:lnTo>
                    <a:pt x="433" y="100"/>
                  </a:lnTo>
                  <a:lnTo>
                    <a:pt x="433" y="102"/>
                  </a:lnTo>
                  <a:lnTo>
                    <a:pt x="433" y="103"/>
                  </a:lnTo>
                  <a:lnTo>
                    <a:pt x="433" y="105"/>
                  </a:lnTo>
                  <a:lnTo>
                    <a:pt x="433" y="106"/>
                  </a:lnTo>
                  <a:lnTo>
                    <a:pt x="433" y="108"/>
                  </a:lnTo>
                  <a:lnTo>
                    <a:pt x="433" y="109"/>
                  </a:lnTo>
                  <a:lnTo>
                    <a:pt x="433" y="110"/>
                  </a:lnTo>
                  <a:lnTo>
                    <a:pt x="433" y="112"/>
                  </a:lnTo>
                  <a:lnTo>
                    <a:pt x="433" y="113"/>
                  </a:lnTo>
                  <a:lnTo>
                    <a:pt x="433" y="115"/>
                  </a:lnTo>
                  <a:lnTo>
                    <a:pt x="433" y="116"/>
                  </a:lnTo>
                  <a:lnTo>
                    <a:pt x="433" y="117"/>
                  </a:lnTo>
                  <a:lnTo>
                    <a:pt x="433" y="119"/>
                  </a:lnTo>
                  <a:lnTo>
                    <a:pt x="433" y="120"/>
                  </a:lnTo>
                  <a:lnTo>
                    <a:pt x="433" y="122"/>
                  </a:lnTo>
                  <a:lnTo>
                    <a:pt x="433" y="123"/>
                  </a:lnTo>
                  <a:lnTo>
                    <a:pt x="433" y="125"/>
                  </a:lnTo>
                  <a:lnTo>
                    <a:pt x="433" y="126"/>
                  </a:lnTo>
                  <a:lnTo>
                    <a:pt x="433" y="128"/>
                  </a:lnTo>
                  <a:lnTo>
                    <a:pt x="433" y="129"/>
                  </a:lnTo>
                  <a:lnTo>
                    <a:pt x="433" y="131"/>
                  </a:lnTo>
                  <a:lnTo>
                    <a:pt x="433" y="132"/>
                  </a:lnTo>
                  <a:lnTo>
                    <a:pt x="433" y="133"/>
                  </a:lnTo>
                  <a:lnTo>
                    <a:pt x="433" y="135"/>
                  </a:lnTo>
                  <a:lnTo>
                    <a:pt x="433" y="137"/>
                  </a:lnTo>
                  <a:lnTo>
                    <a:pt x="433" y="138"/>
                  </a:lnTo>
                  <a:lnTo>
                    <a:pt x="433" y="140"/>
                  </a:lnTo>
                  <a:lnTo>
                    <a:pt x="433" y="141"/>
                  </a:lnTo>
                  <a:lnTo>
                    <a:pt x="433" y="143"/>
                  </a:lnTo>
                  <a:lnTo>
                    <a:pt x="432" y="145"/>
                  </a:lnTo>
                  <a:lnTo>
                    <a:pt x="432" y="148"/>
                  </a:lnTo>
                  <a:lnTo>
                    <a:pt x="432" y="150"/>
                  </a:lnTo>
                  <a:lnTo>
                    <a:pt x="432" y="153"/>
                  </a:lnTo>
                  <a:lnTo>
                    <a:pt x="432" y="154"/>
                  </a:lnTo>
                  <a:lnTo>
                    <a:pt x="432" y="157"/>
                  </a:lnTo>
                  <a:lnTo>
                    <a:pt x="432" y="159"/>
                  </a:lnTo>
                  <a:lnTo>
                    <a:pt x="432" y="162"/>
                  </a:lnTo>
                  <a:lnTo>
                    <a:pt x="431" y="164"/>
                  </a:lnTo>
                  <a:lnTo>
                    <a:pt x="431" y="167"/>
                  </a:lnTo>
                  <a:lnTo>
                    <a:pt x="431" y="169"/>
                  </a:lnTo>
                  <a:lnTo>
                    <a:pt x="431" y="172"/>
                  </a:lnTo>
                  <a:lnTo>
                    <a:pt x="431" y="174"/>
                  </a:lnTo>
                  <a:lnTo>
                    <a:pt x="431" y="177"/>
                  </a:lnTo>
                  <a:lnTo>
                    <a:pt x="431" y="179"/>
                  </a:lnTo>
                  <a:lnTo>
                    <a:pt x="432" y="182"/>
                  </a:lnTo>
                  <a:lnTo>
                    <a:pt x="432" y="184"/>
                  </a:lnTo>
                  <a:lnTo>
                    <a:pt x="432" y="187"/>
                  </a:lnTo>
                  <a:lnTo>
                    <a:pt x="432" y="189"/>
                  </a:lnTo>
                  <a:lnTo>
                    <a:pt x="432" y="192"/>
                  </a:lnTo>
                  <a:lnTo>
                    <a:pt x="432" y="194"/>
                  </a:lnTo>
                  <a:lnTo>
                    <a:pt x="432" y="197"/>
                  </a:lnTo>
                  <a:lnTo>
                    <a:pt x="432" y="200"/>
                  </a:lnTo>
                  <a:lnTo>
                    <a:pt x="432" y="202"/>
                  </a:lnTo>
                  <a:lnTo>
                    <a:pt x="432" y="205"/>
                  </a:lnTo>
                  <a:lnTo>
                    <a:pt x="432" y="207"/>
                  </a:lnTo>
                  <a:lnTo>
                    <a:pt x="433" y="210"/>
                  </a:lnTo>
                  <a:lnTo>
                    <a:pt x="433" y="213"/>
                  </a:lnTo>
                  <a:lnTo>
                    <a:pt x="433" y="215"/>
                  </a:lnTo>
                  <a:lnTo>
                    <a:pt x="434" y="218"/>
                  </a:lnTo>
                  <a:lnTo>
                    <a:pt x="434" y="220"/>
                  </a:lnTo>
                  <a:lnTo>
                    <a:pt x="434" y="223"/>
                  </a:lnTo>
                  <a:lnTo>
                    <a:pt x="435" y="226"/>
                  </a:lnTo>
                  <a:lnTo>
                    <a:pt x="435" y="228"/>
                  </a:lnTo>
                  <a:lnTo>
                    <a:pt x="436" y="231"/>
                  </a:lnTo>
                  <a:lnTo>
                    <a:pt x="436" y="233"/>
                  </a:lnTo>
                  <a:lnTo>
                    <a:pt x="436" y="236"/>
                  </a:lnTo>
                  <a:lnTo>
                    <a:pt x="437" y="239"/>
                  </a:lnTo>
                  <a:lnTo>
                    <a:pt x="437" y="242"/>
                  </a:lnTo>
                  <a:lnTo>
                    <a:pt x="438" y="244"/>
                  </a:lnTo>
                  <a:lnTo>
                    <a:pt x="439" y="246"/>
                  </a:lnTo>
                  <a:lnTo>
                    <a:pt x="439" y="249"/>
                  </a:lnTo>
                  <a:lnTo>
                    <a:pt x="440" y="252"/>
                  </a:lnTo>
                  <a:lnTo>
                    <a:pt x="441" y="255"/>
                  </a:lnTo>
                  <a:lnTo>
                    <a:pt x="442" y="257"/>
                  </a:lnTo>
                  <a:lnTo>
                    <a:pt x="443" y="260"/>
                  </a:lnTo>
                  <a:lnTo>
                    <a:pt x="444" y="262"/>
                  </a:lnTo>
                  <a:lnTo>
                    <a:pt x="445" y="265"/>
                  </a:lnTo>
                  <a:lnTo>
                    <a:pt x="446" y="267"/>
                  </a:lnTo>
                  <a:lnTo>
                    <a:pt x="447" y="269"/>
                  </a:lnTo>
                  <a:lnTo>
                    <a:pt x="448" y="272"/>
                  </a:lnTo>
                  <a:lnTo>
                    <a:pt x="449" y="275"/>
                  </a:lnTo>
                  <a:lnTo>
                    <a:pt x="450" y="277"/>
                  </a:lnTo>
                  <a:lnTo>
                    <a:pt x="451" y="279"/>
                  </a:lnTo>
                  <a:lnTo>
                    <a:pt x="453" y="282"/>
                  </a:lnTo>
                  <a:lnTo>
                    <a:pt x="454" y="285"/>
                  </a:lnTo>
                  <a:lnTo>
                    <a:pt x="456" y="287"/>
                  </a:lnTo>
                  <a:lnTo>
                    <a:pt x="457" y="289"/>
                  </a:lnTo>
                  <a:lnTo>
                    <a:pt x="459" y="292"/>
                  </a:lnTo>
                  <a:lnTo>
                    <a:pt x="460" y="294"/>
                  </a:lnTo>
                  <a:lnTo>
                    <a:pt x="462" y="297"/>
                  </a:lnTo>
                  <a:lnTo>
                    <a:pt x="464" y="299"/>
                  </a:lnTo>
                  <a:lnTo>
                    <a:pt x="465" y="302"/>
                  </a:lnTo>
                  <a:lnTo>
                    <a:pt x="467" y="304"/>
                  </a:lnTo>
                  <a:lnTo>
                    <a:pt x="469" y="306"/>
                  </a:lnTo>
                  <a:lnTo>
                    <a:pt x="470" y="308"/>
                  </a:lnTo>
                  <a:lnTo>
                    <a:pt x="471" y="309"/>
                  </a:lnTo>
                  <a:lnTo>
                    <a:pt x="473" y="312"/>
                  </a:lnTo>
                  <a:lnTo>
                    <a:pt x="474" y="314"/>
                  </a:lnTo>
                  <a:lnTo>
                    <a:pt x="475" y="316"/>
                  </a:lnTo>
                  <a:lnTo>
                    <a:pt x="477" y="317"/>
                  </a:lnTo>
                  <a:lnTo>
                    <a:pt x="478" y="320"/>
                  </a:lnTo>
                  <a:lnTo>
                    <a:pt x="479" y="322"/>
                  </a:lnTo>
                  <a:lnTo>
                    <a:pt x="480" y="324"/>
                  </a:lnTo>
                  <a:lnTo>
                    <a:pt x="481" y="326"/>
                  </a:lnTo>
                  <a:lnTo>
                    <a:pt x="483" y="328"/>
                  </a:lnTo>
                  <a:lnTo>
                    <a:pt x="484" y="330"/>
                  </a:lnTo>
                  <a:lnTo>
                    <a:pt x="485" y="332"/>
                  </a:lnTo>
                  <a:lnTo>
                    <a:pt x="486" y="335"/>
                  </a:lnTo>
                  <a:lnTo>
                    <a:pt x="487" y="337"/>
                  </a:lnTo>
                  <a:lnTo>
                    <a:pt x="488" y="339"/>
                  </a:lnTo>
                  <a:lnTo>
                    <a:pt x="489" y="341"/>
                  </a:lnTo>
                  <a:lnTo>
                    <a:pt x="490" y="343"/>
                  </a:lnTo>
                  <a:lnTo>
                    <a:pt x="491" y="346"/>
                  </a:lnTo>
                  <a:lnTo>
                    <a:pt x="492" y="348"/>
                  </a:lnTo>
                  <a:lnTo>
                    <a:pt x="492" y="350"/>
                  </a:lnTo>
                  <a:lnTo>
                    <a:pt x="493" y="352"/>
                  </a:lnTo>
                  <a:lnTo>
                    <a:pt x="494" y="355"/>
                  </a:lnTo>
                  <a:lnTo>
                    <a:pt x="494" y="357"/>
                  </a:lnTo>
                  <a:lnTo>
                    <a:pt x="495" y="360"/>
                  </a:lnTo>
                  <a:lnTo>
                    <a:pt x="496" y="362"/>
                  </a:lnTo>
                  <a:lnTo>
                    <a:pt x="497" y="364"/>
                  </a:lnTo>
                  <a:lnTo>
                    <a:pt x="497" y="366"/>
                  </a:lnTo>
                  <a:lnTo>
                    <a:pt x="498" y="369"/>
                  </a:lnTo>
                  <a:lnTo>
                    <a:pt x="498" y="371"/>
                  </a:lnTo>
                  <a:lnTo>
                    <a:pt x="499" y="374"/>
                  </a:lnTo>
                  <a:lnTo>
                    <a:pt x="499" y="376"/>
                  </a:lnTo>
                  <a:lnTo>
                    <a:pt x="500" y="378"/>
                  </a:lnTo>
                  <a:lnTo>
                    <a:pt x="500" y="380"/>
                  </a:lnTo>
                  <a:lnTo>
                    <a:pt x="500" y="383"/>
                  </a:lnTo>
                  <a:lnTo>
                    <a:pt x="501" y="385"/>
                  </a:lnTo>
                  <a:lnTo>
                    <a:pt x="501" y="388"/>
                  </a:lnTo>
                  <a:lnTo>
                    <a:pt x="501" y="390"/>
                  </a:lnTo>
                  <a:lnTo>
                    <a:pt x="502" y="393"/>
                  </a:lnTo>
                  <a:lnTo>
                    <a:pt x="502" y="394"/>
                  </a:lnTo>
                  <a:lnTo>
                    <a:pt x="502" y="397"/>
                  </a:lnTo>
                  <a:lnTo>
                    <a:pt x="502" y="399"/>
                  </a:lnTo>
                  <a:lnTo>
                    <a:pt x="502" y="402"/>
                  </a:lnTo>
                  <a:lnTo>
                    <a:pt x="502" y="404"/>
                  </a:lnTo>
                  <a:lnTo>
                    <a:pt x="502" y="406"/>
                  </a:lnTo>
                  <a:lnTo>
                    <a:pt x="502" y="409"/>
                  </a:lnTo>
                  <a:lnTo>
                    <a:pt x="502" y="411"/>
                  </a:lnTo>
                  <a:lnTo>
                    <a:pt x="502" y="414"/>
                  </a:lnTo>
                  <a:lnTo>
                    <a:pt x="502" y="416"/>
                  </a:lnTo>
                  <a:lnTo>
                    <a:pt x="502" y="418"/>
                  </a:lnTo>
                  <a:lnTo>
                    <a:pt x="502" y="420"/>
                  </a:lnTo>
                  <a:lnTo>
                    <a:pt x="502" y="422"/>
                  </a:lnTo>
                  <a:lnTo>
                    <a:pt x="501" y="425"/>
                  </a:lnTo>
                  <a:lnTo>
                    <a:pt x="501" y="427"/>
                  </a:lnTo>
                  <a:lnTo>
                    <a:pt x="501" y="430"/>
                  </a:lnTo>
                  <a:lnTo>
                    <a:pt x="500" y="432"/>
                  </a:lnTo>
                  <a:lnTo>
                    <a:pt x="500" y="434"/>
                  </a:lnTo>
                  <a:lnTo>
                    <a:pt x="500" y="436"/>
                  </a:lnTo>
                  <a:lnTo>
                    <a:pt x="499" y="439"/>
                  </a:lnTo>
                  <a:lnTo>
                    <a:pt x="498" y="441"/>
                  </a:lnTo>
                  <a:lnTo>
                    <a:pt x="498" y="443"/>
                  </a:lnTo>
                  <a:lnTo>
                    <a:pt x="498" y="445"/>
                  </a:lnTo>
                  <a:lnTo>
                    <a:pt x="497" y="448"/>
                  </a:lnTo>
                  <a:lnTo>
                    <a:pt x="496" y="451"/>
                  </a:lnTo>
                  <a:lnTo>
                    <a:pt x="495" y="454"/>
                  </a:lnTo>
                  <a:lnTo>
                    <a:pt x="493" y="457"/>
                  </a:lnTo>
                  <a:lnTo>
                    <a:pt x="492" y="460"/>
                  </a:lnTo>
                  <a:lnTo>
                    <a:pt x="490" y="463"/>
                  </a:lnTo>
                  <a:lnTo>
                    <a:pt x="489" y="466"/>
                  </a:lnTo>
                  <a:lnTo>
                    <a:pt x="487" y="469"/>
                  </a:lnTo>
                  <a:lnTo>
                    <a:pt x="485" y="472"/>
                  </a:lnTo>
                  <a:lnTo>
                    <a:pt x="483" y="475"/>
                  </a:lnTo>
                  <a:lnTo>
                    <a:pt x="481" y="478"/>
                  </a:lnTo>
                  <a:lnTo>
                    <a:pt x="479" y="480"/>
                  </a:lnTo>
                  <a:lnTo>
                    <a:pt x="477" y="483"/>
                  </a:lnTo>
                  <a:lnTo>
                    <a:pt x="474" y="485"/>
                  </a:lnTo>
                  <a:lnTo>
                    <a:pt x="472" y="488"/>
                  </a:lnTo>
                  <a:lnTo>
                    <a:pt x="470" y="490"/>
                  </a:lnTo>
                  <a:lnTo>
                    <a:pt x="467" y="493"/>
                  </a:lnTo>
                  <a:lnTo>
                    <a:pt x="464" y="495"/>
                  </a:lnTo>
                  <a:lnTo>
                    <a:pt x="462" y="497"/>
                  </a:lnTo>
                  <a:lnTo>
                    <a:pt x="459" y="500"/>
                  </a:lnTo>
                  <a:lnTo>
                    <a:pt x="456" y="501"/>
                  </a:lnTo>
                  <a:lnTo>
                    <a:pt x="454" y="503"/>
                  </a:lnTo>
                  <a:lnTo>
                    <a:pt x="451" y="506"/>
                  </a:lnTo>
                  <a:lnTo>
                    <a:pt x="448" y="508"/>
                  </a:lnTo>
                  <a:lnTo>
                    <a:pt x="445" y="510"/>
                  </a:lnTo>
                  <a:lnTo>
                    <a:pt x="442" y="511"/>
                  </a:lnTo>
                  <a:lnTo>
                    <a:pt x="439" y="513"/>
                  </a:lnTo>
                  <a:lnTo>
                    <a:pt x="436" y="514"/>
                  </a:lnTo>
                  <a:lnTo>
                    <a:pt x="433" y="516"/>
                  </a:lnTo>
                  <a:lnTo>
                    <a:pt x="429" y="518"/>
                  </a:lnTo>
                  <a:lnTo>
                    <a:pt x="426" y="519"/>
                  </a:lnTo>
                  <a:lnTo>
                    <a:pt x="423" y="520"/>
                  </a:lnTo>
                  <a:lnTo>
                    <a:pt x="420" y="522"/>
                  </a:lnTo>
                  <a:lnTo>
                    <a:pt x="417" y="523"/>
                  </a:lnTo>
                  <a:lnTo>
                    <a:pt x="414" y="524"/>
                  </a:lnTo>
                  <a:lnTo>
                    <a:pt x="410" y="524"/>
                  </a:lnTo>
                  <a:lnTo>
                    <a:pt x="407" y="525"/>
                  </a:lnTo>
                  <a:lnTo>
                    <a:pt x="404" y="526"/>
                  </a:lnTo>
                  <a:lnTo>
                    <a:pt x="401" y="527"/>
                  </a:lnTo>
                  <a:lnTo>
                    <a:pt x="397" y="527"/>
                  </a:lnTo>
                  <a:lnTo>
                    <a:pt x="394" y="528"/>
                  </a:lnTo>
                  <a:lnTo>
                    <a:pt x="391" y="528"/>
                  </a:lnTo>
                  <a:lnTo>
                    <a:pt x="388" y="529"/>
                  </a:lnTo>
                  <a:lnTo>
                    <a:pt x="384" y="529"/>
                  </a:lnTo>
                  <a:lnTo>
                    <a:pt x="381" y="529"/>
                  </a:lnTo>
                  <a:lnTo>
                    <a:pt x="378" y="529"/>
                  </a:lnTo>
                  <a:lnTo>
                    <a:pt x="375" y="529"/>
                  </a:lnTo>
                  <a:lnTo>
                    <a:pt x="372" y="529"/>
                  </a:lnTo>
                  <a:lnTo>
                    <a:pt x="369" y="529"/>
                  </a:lnTo>
                  <a:lnTo>
                    <a:pt x="366" y="529"/>
                  </a:lnTo>
                  <a:lnTo>
                    <a:pt x="363" y="528"/>
                  </a:lnTo>
                  <a:lnTo>
                    <a:pt x="360" y="527"/>
                  </a:lnTo>
                  <a:lnTo>
                    <a:pt x="357" y="527"/>
                  </a:lnTo>
                  <a:lnTo>
                    <a:pt x="354" y="526"/>
                  </a:lnTo>
                  <a:lnTo>
                    <a:pt x="351" y="525"/>
                  </a:lnTo>
                  <a:lnTo>
                    <a:pt x="349" y="524"/>
                  </a:lnTo>
                  <a:lnTo>
                    <a:pt x="347" y="523"/>
                  </a:lnTo>
                  <a:lnTo>
                    <a:pt x="344" y="522"/>
                  </a:lnTo>
                  <a:lnTo>
                    <a:pt x="341" y="521"/>
                  </a:lnTo>
                  <a:lnTo>
                    <a:pt x="338" y="519"/>
                  </a:lnTo>
                  <a:lnTo>
                    <a:pt x="336" y="518"/>
                  </a:lnTo>
                  <a:lnTo>
                    <a:pt x="334" y="516"/>
                  </a:lnTo>
                  <a:lnTo>
                    <a:pt x="332" y="515"/>
                  </a:lnTo>
                  <a:lnTo>
                    <a:pt x="330" y="513"/>
                  </a:lnTo>
                  <a:lnTo>
                    <a:pt x="328" y="511"/>
                  </a:lnTo>
                  <a:lnTo>
                    <a:pt x="326" y="513"/>
                  </a:lnTo>
                  <a:lnTo>
                    <a:pt x="324" y="514"/>
                  </a:lnTo>
                  <a:lnTo>
                    <a:pt x="322" y="516"/>
                  </a:lnTo>
                  <a:lnTo>
                    <a:pt x="321" y="517"/>
                  </a:lnTo>
                  <a:lnTo>
                    <a:pt x="319" y="519"/>
                  </a:lnTo>
                  <a:lnTo>
                    <a:pt x="317" y="521"/>
                  </a:lnTo>
                  <a:lnTo>
                    <a:pt x="315" y="522"/>
                  </a:lnTo>
                  <a:lnTo>
                    <a:pt x="313" y="524"/>
                  </a:lnTo>
                  <a:lnTo>
                    <a:pt x="311" y="525"/>
                  </a:lnTo>
                  <a:lnTo>
                    <a:pt x="310" y="526"/>
                  </a:lnTo>
                  <a:lnTo>
                    <a:pt x="308" y="528"/>
                  </a:lnTo>
                  <a:lnTo>
                    <a:pt x="306" y="530"/>
                  </a:lnTo>
                  <a:lnTo>
                    <a:pt x="304" y="531"/>
                  </a:lnTo>
                  <a:lnTo>
                    <a:pt x="302" y="533"/>
                  </a:lnTo>
                  <a:lnTo>
                    <a:pt x="300" y="534"/>
                  </a:lnTo>
                  <a:lnTo>
                    <a:pt x="299" y="536"/>
                  </a:lnTo>
                  <a:lnTo>
                    <a:pt x="302" y="539"/>
                  </a:lnTo>
                  <a:lnTo>
                    <a:pt x="305" y="542"/>
                  </a:lnTo>
                  <a:lnTo>
                    <a:pt x="309" y="544"/>
                  </a:lnTo>
                  <a:lnTo>
                    <a:pt x="312" y="547"/>
                  </a:lnTo>
                  <a:lnTo>
                    <a:pt x="316" y="549"/>
                  </a:lnTo>
                  <a:lnTo>
                    <a:pt x="319" y="552"/>
                  </a:lnTo>
                  <a:lnTo>
                    <a:pt x="323" y="554"/>
                  </a:lnTo>
                  <a:lnTo>
                    <a:pt x="327" y="556"/>
                  </a:lnTo>
                  <a:lnTo>
                    <a:pt x="331" y="557"/>
                  </a:lnTo>
                  <a:lnTo>
                    <a:pt x="335" y="559"/>
                  </a:lnTo>
                  <a:lnTo>
                    <a:pt x="339" y="561"/>
                  </a:lnTo>
                  <a:lnTo>
                    <a:pt x="343" y="562"/>
                  </a:lnTo>
                  <a:lnTo>
                    <a:pt x="347" y="563"/>
                  </a:lnTo>
                  <a:lnTo>
                    <a:pt x="351" y="564"/>
                  </a:lnTo>
                  <a:lnTo>
                    <a:pt x="356" y="565"/>
                  </a:lnTo>
                  <a:lnTo>
                    <a:pt x="360" y="566"/>
                  </a:lnTo>
                  <a:lnTo>
                    <a:pt x="364" y="567"/>
                  </a:lnTo>
                  <a:lnTo>
                    <a:pt x="369" y="567"/>
                  </a:lnTo>
                  <a:lnTo>
                    <a:pt x="373" y="567"/>
                  </a:lnTo>
                  <a:lnTo>
                    <a:pt x="378" y="568"/>
                  </a:lnTo>
                  <a:lnTo>
                    <a:pt x="382" y="567"/>
                  </a:lnTo>
                  <a:lnTo>
                    <a:pt x="386" y="567"/>
                  </a:lnTo>
                  <a:lnTo>
                    <a:pt x="391" y="567"/>
                  </a:lnTo>
                  <a:lnTo>
                    <a:pt x="395" y="567"/>
                  </a:lnTo>
                  <a:lnTo>
                    <a:pt x="400" y="566"/>
                  </a:lnTo>
                  <a:lnTo>
                    <a:pt x="404" y="565"/>
                  </a:lnTo>
                  <a:lnTo>
                    <a:pt x="408" y="565"/>
                  </a:lnTo>
                  <a:lnTo>
                    <a:pt x="413" y="564"/>
                  </a:lnTo>
                  <a:lnTo>
                    <a:pt x="417" y="563"/>
                  </a:lnTo>
                  <a:lnTo>
                    <a:pt x="422" y="562"/>
                  </a:lnTo>
                  <a:lnTo>
                    <a:pt x="426" y="561"/>
                  </a:lnTo>
                  <a:lnTo>
                    <a:pt x="431" y="559"/>
                  </a:lnTo>
                  <a:lnTo>
                    <a:pt x="435" y="558"/>
                  </a:lnTo>
                  <a:lnTo>
                    <a:pt x="439" y="556"/>
                  </a:lnTo>
                  <a:lnTo>
                    <a:pt x="443" y="554"/>
                  </a:lnTo>
                  <a:lnTo>
                    <a:pt x="448" y="552"/>
                  </a:lnTo>
                  <a:lnTo>
                    <a:pt x="452" y="550"/>
                  </a:lnTo>
                  <a:lnTo>
                    <a:pt x="456" y="548"/>
                  </a:lnTo>
                  <a:lnTo>
                    <a:pt x="460" y="546"/>
                  </a:lnTo>
                  <a:lnTo>
                    <a:pt x="464" y="544"/>
                  </a:lnTo>
                  <a:lnTo>
                    <a:pt x="468" y="541"/>
                  </a:lnTo>
                  <a:lnTo>
                    <a:pt x="472" y="539"/>
                  </a:lnTo>
                  <a:lnTo>
                    <a:pt x="475" y="536"/>
                  </a:lnTo>
                  <a:lnTo>
                    <a:pt x="479" y="533"/>
                  </a:lnTo>
                  <a:lnTo>
                    <a:pt x="483" y="530"/>
                  </a:lnTo>
                  <a:lnTo>
                    <a:pt x="487" y="527"/>
                  </a:lnTo>
                  <a:lnTo>
                    <a:pt x="490" y="524"/>
                  </a:lnTo>
                  <a:lnTo>
                    <a:pt x="494" y="521"/>
                  </a:lnTo>
                  <a:lnTo>
                    <a:pt x="497" y="518"/>
                  </a:lnTo>
                  <a:lnTo>
                    <a:pt x="500" y="514"/>
                  </a:lnTo>
                  <a:lnTo>
                    <a:pt x="503" y="511"/>
                  </a:lnTo>
                  <a:lnTo>
                    <a:pt x="507" y="508"/>
                  </a:lnTo>
                  <a:lnTo>
                    <a:pt x="509" y="503"/>
                  </a:lnTo>
                  <a:lnTo>
                    <a:pt x="512" y="500"/>
                  </a:lnTo>
                  <a:lnTo>
                    <a:pt x="515" y="496"/>
                  </a:lnTo>
                  <a:lnTo>
                    <a:pt x="518" y="492"/>
                  </a:lnTo>
                  <a:lnTo>
                    <a:pt x="520" y="488"/>
                  </a:lnTo>
                  <a:lnTo>
                    <a:pt x="522" y="484"/>
                  </a:lnTo>
                  <a:lnTo>
                    <a:pt x="525" y="480"/>
                  </a:lnTo>
                  <a:lnTo>
                    <a:pt x="527" y="476"/>
                  </a:lnTo>
                  <a:lnTo>
                    <a:pt x="528" y="472"/>
                  </a:lnTo>
                  <a:lnTo>
                    <a:pt x="530" y="467"/>
                  </a:lnTo>
                  <a:lnTo>
                    <a:pt x="532" y="463"/>
                  </a:lnTo>
                  <a:lnTo>
                    <a:pt x="534" y="458"/>
                  </a:lnTo>
                  <a:lnTo>
                    <a:pt x="534" y="455"/>
                  </a:lnTo>
                  <a:lnTo>
                    <a:pt x="535" y="453"/>
                  </a:lnTo>
                  <a:lnTo>
                    <a:pt x="536" y="450"/>
                  </a:lnTo>
                  <a:lnTo>
                    <a:pt x="536" y="447"/>
                  </a:lnTo>
                  <a:lnTo>
                    <a:pt x="537" y="444"/>
                  </a:lnTo>
                  <a:lnTo>
                    <a:pt x="538" y="441"/>
                  </a:lnTo>
                  <a:lnTo>
                    <a:pt x="538" y="439"/>
                  </a:lnTo>
                  <a:lnTo>
                    <a:pt x="538" y="436"/>
                  </a:lnTo>
                  <a:lnTo>
                    <a:pt x="539" y="433"/>
                  </a:lnTo>
                  <a:lnTo>
                    <a:pt x="539" y="430"/>
                  </a:lnTo>
                  <a:lnTo>
                    <a:pt x="540" y="427"/>
                  </a:lnTo>
                  <a:lnTo>
                    <a:pt x="540" y="424"/>
                  </a:lnTo>
                  <a:lnTo>
                    <a:pt x="540" y="422"/>
                  </a:lnTo>
                  <a:lnTo>
                    <a:pt x="540" y="419"/>
                  </a:lnTo>
                  <a:lnTo>
                    <a:pt x="540" y="416"/>
                  </a:lnTo>
                  <a:lnTo>
                    <a:pt x="541" y="413"/>
                  </a:lnTo>
                  <a:lnTo>
                    <a:pt x="540" y="410"/>
                  </a:lnTo>
                  <a:lnTo>
                    <a:pt x="540" y="408"/>
                  </a:lnTo>
                  <a:lnTo>
                    <a:pt x="540" y="404"/>
                  </a:lnTo>
                  <a:lnTo>
                    <a:pt x="540" y="401"/>
                  </a:lnTo>
                  <a:lnTo>
                    <a:pt x="540" y="399"/>
                  </a:lnTo>
                  <a:lnTo>
                    <a:pt x="540" y="396"/>
                  </a:lnTo>
                  <a:lnTo>
                    <a:pt x="540" y="393"/>
                  </a:lnTo>
                  <a:lnTo>
                    <a:pt x="540" y="390"/>
                  </a:lnTo>
                  <a:lnTo>
                    <a:pt x="539" y="387"/>
                  </a:lnTo>
                  <a:lnTo>
                    <a:pt x="539" y="384"/>
                  </a:lnTo>
                  <a:lnTo>
                    <a:pt x="539" y="381"/>
                  </a:lnTo>
                  <a:lnTo>
                    <a:pt x="538" y="378"/>
                  </a:lnTo>
                  <a:lnTo>
                    <a:pt x="538" y="375"/>
                  </a:lnTo>
                  <a:lnTo>
                    <a:pt x="538" y="372"/>
                  </a:lnTo>
                  <a:lnTo>
                    <a:pt x="537" y="370"/>
                  </a:lnTo>
                  <a:lnTo>
                    <a:pt x="536" y="367"/>
                  </a:lnTo>
                  <a:lnTo>
                    <a:pt x="536" y="364"/>
                  </a:lnTo>
                  <a:lnTo>
                    <a:pt x="535" y="361"/>
                  </a:lnTo>
                  <a:lnTo>
                    <a:pt x="534" y="358"/>
                  </a:lnTo>
                  <a:lnTo>
                    <a:pt x="533" y="355"/>
                  </a:lnTo>
                  <a:lnTo>
                    <a:pt x="533" y="352"/>
                  </a:lnTo>
                  <a:lnTo>
                    <a:pt x="532" y="349"/>
                  </a:lnTo>
                  <a:lnTo>
                    <a:pt x="531" y="347"/>
                  </a:lnTo>
                  <a:lnTo>
                    <a:pt x="530" y="344"/>
                  </a:lnTo>
                  <a:lnTo>
                    <a:pt x="529" y="341"/>
                  </a:lnTo>
                  <a:lnTo>
                    <a:pt x="528" y="338"/>
                  </a:lnTo>
                  <a:lnTo>
                    <a:pt x="527" y="335"/>
                  </a:lnTo>
                  <a:lnTo>
                    <a:pt x="526" y="332"/>
                  </a:lnTo>
                  <a:lnTo>
                    <a:pt x="525" y="330"/>
                  </a:lnTo>
                  <a:lnTo>
                    <a:pt x="524" y="327"/>
                  </a:lnTo>
                  <a:lnTo>
                    <a:pt x="523" y="324"/>
                  </a:lnTo>
                  <a:lnTo>
                    <a:pt x="522" y="322"/>
                  </a:lnTo>
                  <a:lnTo>
                    <a:pt x="520" y="319"/>
                  </a:lnTo>
                  <a:lnTo>
                    <a:pt x="519" y="316"/>
                  </a:lnTo>
                  <a:lnTo>
                    <a:pt x="518" y="314"/>
                  </a:lnTo>
                  <a:lnTo>
                    <a:pt x="517" y="311"/>
                  </a:lnTo>
                  <a:lnTo>
                    <a:pt x="515" y="308"/>
                  </a:lnTo>
                  <a:lnTo>
                    <a:pt x="513" y="306"/>
                  </a:lnTo>
                  <a:lnTo>
                    <a:pt x="512" y="303"/>
                  </a:lnTo>
                  <a:lnTo>
                    <a:pt x="511" y="301"/>
                  </a:lnTo>
                  <a:lnTo>
                    <a:pt x="509" y="298"/>
                  </a:lnTo>
                  <a:lnTo>
                    <a:pt x="507" y="296"/>
                  </a:lnTo>
                  <a:lnTo>
                    <a:pt x="506" y="293"/>
                  </a:lnTo>
                  <a:lnTo>
                    <a:pt x="504" y="291"/>
                  </a:lnTo>
                  <a:lnTo>
                    <a:pt x="502" y="288"/>
                  </a:lnTo>
                  <a:lnTo>
                    <a:pt x="501" y="286"/>
                  </a:lnTo>
                  <a:lnTo>
                    <a:pt x="499" y="283"/>
                  </a:lnTo>
                  <a:lnTo>
                    <a:pt x="498" y="281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14410" name="Freeform 16"/>
            <p:cNvSpPr>
              <a:spLocks/>
            </p:cNvSpPr>
            <p:nvPr/>
          </p:nvSpPr>
          <p:spPr bwMode="auto">
            <a:xfrm>
              <a:off x="2188" y="3105"/>
              <a:ext cx="115" cy="55"/>
            </a:xfrm>
            <a:custGeom>
              <a:avLst/>
              <a:gdLst>
                <a:gd name="T0" fmla="*/ 17 w 115"/>
                <a:gd name="T1" fmla="*/ 49 h 55"/>
                <a:gd name="T2" fmla="*/ 21 w 115"/>
                <a:gd name="T3" fmla="*/ 46 h 55"/>
                <a:gd name="T4" fmla="*/ 25 w 115"/>
                <a:gd name="T5" fmla="*/ 44 h 55"/>
                <a:gd name="T6" fmla="*/ 29 w 115"/>
                <a:gd name="T7" fmla="*/ 42 h 55"/>
                <a:gd name="T8" fmla="*/ 33 w 115"/>
                <a:gd name="T9" fmla="*/ 41 h 55"/>
                <a:gd name="T10" fmla="*/ 36 w 115"/>
                <a:gd name="T11" fmla="*/ 39 h 55"/>
                <a:gd name="T12" fmla="*/ 40 w 115"/>
                <a:gd name="T13" fmla="*/ 38 h 55"/>
                <a:gd name="T14" fmla="*/ 43 w 115"/>
                <a:gd name="T15" fmla="*/ 38 h 55"/>
                <a:gd name="T16" fmla="*/ 47 w 115"/>
                <a:gd name="T17" fmla="*/ 38 h 55"/>
                <a:gd name="T18" fmla="*/ 49 w 115"/>
                <a:gd name="T19" fmla="*/ 37 h 55"/>
                <a:gd name="T20" fmla="*/ 52 w 115"/>
                <a:gd name="T21" fmla="*/ 37 h 55"/>
                <a:gd name="T22" fmla="*/ 56 w 115"/>
                <a:gd name="T23" fmla="*/ 37 h 55"/>
                <a:gd name="T24" fmla="*/ 59 w 115"/>
                <a:gd name="T25" fmla="*/ 38 h 55"/>
                <a:gd name="T26" fmla="*/ 64 w 115"/>
                <a:gd name="T27" fmla="*/ 39 h 55"/>
                <a:gd name="T28" fmla="*/ 69 w 115"/>
                <a:gd name="T29" fmla="*/ 41 h 55"/>
                <a:gd name="T30" fmla="*/ 72 w 115"/>
                <a:gd name="T31" fmla="*/ 43 h 55"/>
                <a:gd name="T32" fmla="*/ 76 w 115"/>
                <a:gd name="T33" fmla="*/ 45 h 55"/>
                <a:gd name="T34" fmla="*/ 79 w 115"/>
                <a:gd name="T35" fmla="*/ 47 h 55"/>
                <a:gd name="T36" fmla="*/ 82 w 115"/>
                <a:gd name="T37" fmla="*/ 49 h 55"/>
                <a:gd name="T38" fmla="*/ 84 w 115"/>
                <a:gd name="T39" fmla="*/ 51 h 55"/>
                <a:gd name="T40" fmla="*/ 86 w 115"/>
                <a:gd name="T41" fmla="*/ 53 h 55"/>
                <a:gd name="T42" fmla="*/ 87 w 115"/>
                <a:gd name="T43" fmla="*/ 55 h 55"/>
                <a:gd name="T44" fmla="*/ 114 w 115"/>
                <a:gd name="T45" fmla="*/ 28 h 55"/>
                <a:gd name="T46" fmla="*/ 112 w 115"/>
                <a:gd name="T47" fmla="*/ 26 h 55"/>
                <a:gd name="T48" fmla="*/ 110 w 115"/>
                <a:gd name="T49" fmla="*/ 24 h 55"/>
                <a:gd name="T50" fmla="*/ 107 w 115"/>
                <a:gd name="T51" fmla="*/ 21 h 55"/>
                <a:gd name="T52" fmla="*/ 103 w 115"/>
                <a:gd name="T53" fmla="*/ 19 h 55"/>
                <a:gd name="T54" fmla="*/ 100 w 115"/>
                <a:gd name="T55" fmla="*/ 17 h 55"/>
                <a:gd name="T56" fmla="*/ 98 w 115"/>
                <a:gd name="T57" fmla="*/ 15 h 55"/>
                <a:gd name="T58" fmla="*/ 95 w 115"/>
                <a:gd name="T59" fmla="*/ 13 h 55"/>
                <a:gd name="T60" fmla="*/ 92 w 115"/>
                <a:gd name="T61" fmla="*/ 12 h 55"/>
                <a:gd name="T62" fmla="*/ 89 w 115"/>
                <a:gd name="T63" fmla="*/ 10 h 55"/>
                <a:gd name="T64" fmla="*/ 85 w 115"/>
                <a:gd name="T65" fmla="*/ 8 h 55"/>
                <a:gd name="T66" fmla="*/ 82 w 115"/>
                <a:gd name="T67" fmla="*/ 7 h 55"/>
                <a:gd name="T68" fmla="*/ 78 w 115"/>
                <a:gd name="T69" fmla="*/ 5 h 55"/>
                <a:gd name="T70" fmla="*/ 74 w 115"/>
                <a:gd name="T71" fmla="*/ 3 h 55"/>
                <a:gd name="T72" fmla="*/ 70 w 115"/>
                <a:gd name="T73" fmla="*/ 2 h 55"/>
                <a:gd name="T74" fmla="*/ 66 w 115"/>
                <a:gd name="T75" fmla="*/ 1 h 55"/>
                <a:gd name="T76" fmla="*/ 61 w 115"/>
                <a:gd name="T77" fmla="*/ 0 h 55"/>
                <a:gd name="T78" fmla="*/ 56 w 115"/>
                <a:gd name="T79" fmla="*/ 0 h 55"/>
                <a:gd name="T80" fmla="*/ 51 w 115"/>
                <a:gd name="T81" fmla="*/ 0 h 55"/>
                <a:gd name="T82" fmla="*/ 46 w 115"/>
                <a:gd name="T83" fmla="*/ 0 h 55"/>
                <a:gd name="T84" fmla="*/ 41 w 115"/>
                <a:gd name="T85" fmla="*/ 0 h 55"/>
                <a:gd name="T86" fmla="*/ 36 w 115"/>
                <a:gd name="T87" fmla="*/ 0 h 55"/>
                <a:gd name="T88" fmla="*/ 30 w 115"/>
                <a:gd name="T89" fmla="*/ 1 h 55"/>
                <a:gd name="T90" fmla="*/ 25 w 115"/>
                <a:gd name="T91" fmla="*/ 2 h 55"/>
                <a:gd name="T92" fmla="*/ 19 w 115"/>
                <a:gd name="T93" fmla="*/ 4 h 55"/>
                <a:gd name="T94" fmla="*/ 13 w 115"/>
                <a:gd name="T95" fmla="*/ 6 h 55"/>
                <a:gd name="T96" fmla="*/ 8 w 115"/>
                <a:gd name="T97" fmla="*/ 9 h 55"/>
                <a:gd name="T98" fmla="*/ 2 w 115"/>
                <a:gd name="T99" fmla="*/ 12 h 55"/>
                <a:gd name="T100" fmla="*/ 0 w 115"/>
                <a:gd name="T101" fmla="*/ 14 h 55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w 115"/>
                <a:gd name="T154" fmla="*/ 0 h 55"/>
                <a:gd name="T155" fmla="*/ 115 w 115"/>
                <a:gd name="T156" fmla="*/ 55 h 55"/>
              </a:gdLst>
              <a:ahLst/>
              <a:cxnLst>
                <a:cxn ang="T102">
                  <a:pos x="T0" y="T1"/>
                </a:cxn>
                <a:cxn ang="T103">
                  <a:pos x="T2" y="T3"/>
                </a:cxn>
                <a:cxn ang="T104">
                  <a:pos x="T4" y="T5"/>
                </a:cxn>
                <a:cxn ang="T105">
                  <a:pos x="T6" y="T7"/>
                </a:cxn>
                <a:cxn ang="T106">
                  <a:pos x="T8" y="T9"/>
                </a:cxn>
                <a:cxn ang="T107">
                  <a:pos x="T10" y="T11"/>
                </a:cxn>
                <a:cxn ang="T108">
                  <a:pos x="T12" y="T13"/>
                </a:cxn>
                <a:cxn ang="T109">
                  <a:pos x="T14" y="T15"/>
                </a:cxn>
                <a:cxn ang="T110">
                  <a:pos x="T16" y="T17"/>
                </a:cxn>
                <a:cxn ang="T111">
                  <a:pos x="T18" y="T19"/>
                </a:cxn>
                <a:cxn ang="T112">
                  <a:pos x="T20" y="T21"/>
                </a:cxn>
                <a:cxn ang="T113">
                  <a:pos x="T22" y="T23"/>
                </a:cxn>
                <a:cxn ang="T114">
                  <a:pos x="T24" y="T25"/>
                </a:cxn>
                <a:cxn ang="T115">
                  <a:pos x="T26" y="T27"/>
                </a:cxn>
                <a:cxn ang="T116">
                  <a:pos x="T28" y="T29"/>
                </a:cxn>
                <a:cxn ang="T117">
                  <a:pos x="T30" y="T31"/>
                </a:cxn>
                <a:cxn ang="T118">
                  <a:pos x="T32" y="T33"/>
                </a:cxn>
                <a:cxn ang="T119">
                  <a:pos x="T34" y="T35"/>
                </a:cxn>
                <a:cxn ang="T120">
                  <a:pos x="T36" y="T37"/>
                </a:cxn>
                <a:cxn ang="T121">
                  <a:pos x="T38" y="T39"/>
                </a:cxn>
                <a:cxn ang="T122">
                  <a:pos x="T40" y="T41"/>
                </a:cxn>
                <a:cxn ang="T123">
                  <a:pos x="T42" y="T43"/>
                </a:cxn>
                <a:cxn ang="T124">
                  <a:pos x="T44" y="T45"/>
                </a:cxn>
                <a:cxn ang="T125">
                  <a:pos x="T46" y="T47"/>
                </a:cxn>
                <a:cxn ang="T126">
                  <a:pos x="T48" y="T49"/>
                </a:cxn>
                <a:cxn ang="T127">
                  <a:pos x="T50" y="T51"/>
                </a:cxn>
                <a:cxn ang="T128">
                  <a:pos x="T52" y="T53"/>
                </a:cxn>
                <a:cxn ang="T129">
                  <a:pos x="T54" y="T55"/>
                </a:cxn>
                <a:cxn ang="T130">
                  <a:pos x="T56" y="T57"/>
                </a:cxn>
                <a:cxn ang="T131">
                  <a:pos x="T58" y="T59"/>
                </a:cxn>
                <a:cxn ang="T132">
                  <a:pos x="T60" y="T61"/>
                </a:cxn>
                <a:cxn ang="T133">
                  <a:pos x="T62" y="T63"/>
                </a:cxn>
                <a:cxn ang="T134">
                  <a:pos x="T64" y="T65"/>
                </a:cxn>
                <a:cxn ang="T135">
                  <a:pos x="T66" y="T67"/>
                </a:cxn>
                <a:cxn ang="T136">
                  <a:pos x="T68" y="T69"/>
                </a:cxn>
                <a:cxn ang="T137">
                  <a:pos x="T70" y="T71"/>
                </a:cxn>
                <a:cxn ang="T138">
                  <a:pos x="T72" y="T73"/>
                </a:cxn>
                <a:cxn ang="T139">
                  <a:pos x="T74" y="T75"/>
                </a:cxn>
                <a:cxn ang="T140">
                  <a:pos x="T76" y="T77"/>
                </a:cxn>
                <a:cxn ang="T141">
                  <a:pos x="T78" y="T79"/>
                </a:cxn>
                <a:cxn ang="T142">
                  <a:pos x="T80" y="T81"/>
                </a:cxn>
                <a:cxn ang="T143">
                  <a:pos x="T82" y="T83"/>
                </a:cxn>
                <a:cxn ang="T144">
                  <a:pos x="T84" y="T85"/>
                </a:cxn>
                <a:cxn ang="T145">
                  <a:pos x="T86" y="T87"/>
                </a:cxn>
                <a:cxn ang="T146">
                  <a:pos x="T88" y="T89"/>
                </a:cxn>
                <a:cxn ang="T147">
                  <a:pos x="T90" y="T91"/>
                </a:cxn>
                <a:cxn ang="T148">
                  <a:pos x="T92" y="T93"/>
                </a:cxn>
                <a:cxn ang="T149">
                  <a:pos x="T94" y="T95"/>
                </a:cxn>
                <a:cxn ang="T150">
                  <a:pos x="T96" y="T97"/>
                </a:cxn>
                <a:cxn ang="T151">
                  <a:pos x="T98" y="T99"/>
                </a:cxn>
                <a:cxn ang="T152">
                  <a:pos x="T100" y="T101"/>
                </a:cxn>
              </a:cxnLst>
              <a:rect l="T153" t="T154" r="T155" b="T156"/>
              <a:pathLst>
                <a:path w="115" h="55">
                  <a:moveTo>
                    <a:pt x="0" y="14"/>
                  </a:moveTo>
                  <a:lnTo>
                    <a:pt x="17" y="49"/>
                  </a:lnTo>
                  <a:lnTo>
                    <a:pt x="19" y="47"/>
                  </a:lnTo>
                  <a:lnTo>
                    <a:pt x="21" y="46"/>
                  </a:lnTo>
                  <a:lnTo>
                    <a:pt x="23" y="45"/>
                  </a:lnTo>
                  <a:lnTo>
                    <a:pt x="25" y="44"/>
                  </a:lnTo>
                  <a:lnTo>
                    <a:pt x="26" y="43"/>
                  </a:lnTo>
                  <a:lnTo>
                    <a:pt x="29" y="42"/>
                  </a:lnTo>
                  <a:lnTo>
                    <a:pt x="30" y="41"/>
                  </a:lnTo>
                  <a:lnTo>
                    <a:pt x="33" y="41"/>
                  </a:lnTo>
                  <a:lnTo>
                    <a:pt x="34" y="40"/>
                  </a:lnTo>
                  <a:lnTo>
                    <a:pt x="36" y="39"/>
                  </a:lnTo>
                  <a:lnTo>
                    <a:pt x="38" y="39"/>
                  </a:lnTo>
                  <a:lnTo>
                    <a:pt x="40" y="38"/>
                  </a:lnTo>
                  <a:lnTo>
                    <a:pt x="41" y="38"/>
                  </a:lnTo>
                  <a:lnTo>
                    <a:pt x="43" y="38"/>
                  </a:lnTo>
                  <a:lnTo>
                    <a:pt x="44" y="38"/>
                  </a:lnTo>
                  <a:lnTo>
                    <a:pt x="47" y="38"/>
                  </a:lnTo>
                  <a:lnTo>
                    <a:pt x="48" y="37"/>
                  </a:lnTo>
                  <a:lnTo>
                    <a:pt x="49" y="37"/>
                  </a:lnTo>
                  <a:lnTo>
                    <a:pt x="51" y="37"/>
                  </a:lnTo>
                  <a:lnTo>
                    <a:pt x="52" y="37"/>
                  </a:lnTo>
                  <a:lnTo>
                    <a:pt x="54" y="37"/>
                  </a:lnTo>
                  <a:lnTo>
                    <a:pt x="56" y="37"/>
                  </a:lnTo>
                  <a:lnTo>
                    <a:pt x="57" y="37"/>
                  </a:lnTo>
                  <a:lnTo>
                    <a:pt x="59" y="38"/>
                  </a:lnTo>
                  <a:lnTo>
                    <a:pt x="61" y="38"/>
                  </a:lnTo>
                  <a:lnTo>
                    <a:pt x="64" y="39"/>
                  </a:lnTo>
                  <a:lnTo>
                    <a:pt x="66" y="40"/>
                  </a:lnTo>
                  <a:lnTo>
                    <a:pt x="69" y="41"/>
                  </a:lnTo>
                  <a:lnTo>
                    <a:pt x="71" y="41"/>
                  </a:lnTo>
                  <a:lnTo>
                    <a:pt x="72" y="43"/>
                  </a:lnTo>
                  <a:lnTo>
                    <a:pt x="74" y="43"/>
                  </a:lnTo>
                  <a:lnTo>
                    <a:pt x="76" y="45"/>
                  </a:lnTo>
                  <a:lnTo>
                    <a:pt x="77" y="46"/>
                  </a:lnTo>
                  <a:lnTo>
                    <a:pt x="79" y="47"/>
                  </a:lnTo>
                  <a:lnTo>
                    <a:pt x="80" y="48"/>
                  </a:lnTo>
                  <a:lnTo>
                    <a:pt x="82" y="49"/>
                  </a:lnTo>
                  <a:lnTo>
                    <a:pt x="83" y="50"/>
                  </a:lnTo>
                  <a:lnTo>
                    <a:pt x="84" y="51"/>
                  </a:lnTo>
                  <a:lnTo>
                    <a:pt x="85" y="52"/>
                  </a:lnTo>
                  <a:lnTo>
                    <a:pt x="86" y="53"/>
                  </a:lnTo>
                  <a:lnTo>
                    <a:pt x="86" y="54"/>
                  </a:lnTo>
                  <a:lnTo>
                    <a:pt x="87" y="55"/>
                  </a:lnTo>
                  <a:lnTo>
                    <a:pt x="115" y="28"/>
                  </a:lnTo>
                  <a:lnTo>
                    <a:pt x="114" y="28"/>
                  </a:lnTo>
                  <a:lnTo>
                    <a:pt x="114" y="27"/>
                  </a:lnTo>
                  <a:lnTo>
                    <a:pt x="112" y="26"/>
                  </a:lnTo>
                  <a:lnTo>
                    <a:pt x="111" y="25"/>
                  </a:lnTo>
                  <a:lnTo>
                    <a:pt x="110" y="24"/>
                  </a:lnTo>
                  <a:lnTo>
                    <a:pt x="108" y="23"/>
                  </a:lnTo>
                  <a:lnTo>
                    <a:pt x="107" y="21"/>
                  </a:lnTo>
                  <a:lnTo>
                    <a:pt x="105" y="20"/>
                  </a:lnTo>
                  <a:lnTo>
                    <a:pt x="103" y="19"/>
                  </a:lnTo>
                  <a:lnTo>
                    <a:pt x="102" y="18"/>
                  </a:lnTo>
                  <a:lnTo>
                    <a:pt x="100" y="17"/>
                  </a:lnTo>
                  <a:lnTo>
                    <a:pt x="99" y="16"/>
                  </a:lnTo>
                  <a:lnTo>
                    <a:pt x="98" y="15"/>
                  </a:lnTo>
                  <a:lnTo>
                    <a:pt x="97" y="14"/>
                  </a:lnTo>
                  <a:lnTo>
                    <a:pt x="95" y="13"/>
                  </a:lnTo>
                  <a:lnTo>
                    <a:pt x="94" y="13"/>
                  </a:lnTo>
                  <a:lnTo>
                    <a:pt x="92" y="12"/>
                  </a:lnTo>
                  <a:lnTo>
                    <a:pt x="90" y="11"/>
                  </a:lnTo>
                  <a:lnTo>
                    <a:pt x="89" y="10"/>
                  </a:lnTo>
                  <a:lnTo>
                    <a:pt x="87" y="9"/>
                  </a:lnTo>
                  <a:lnTo>
                    <a:pt x="85" y="8"/>
                  </a:lnTo>
                  <a:lnTo>
                    <a:pt x="84" y="8"/>
                  </a:lnTo>
                  <a:lnTo>
                    <a:pt x="82" y="7"/>
                  </a:lnTo>
                  <a:lnTo>
                    <a:pt x="80" y="6"/>
                  </a:lnTo>
                  <a:lnTo>
                    <a:pt x="78" y="5"/>
                  </a:lnTo>
                  <a:lnTo>
                    <a:pt x="76" y="4"/>
                  </a:lnTo>
                  <a:lnTo>
                    <a:pt x="74" y="3"/>
                  </a:lnTo>
                  <a:lnTo>
                    <a:pt x="72" y="3"/>
                  </a:lnTo>
                  <a:lnTo>
                    <a:pt x="70" y="2"/>
                  </a:lnTo>
                  <a:lnTo>
                    <a:pt x="67" y="2"/>
                  </a:lnTo>
                  <a:lnTo>
                    <a:pt x="66" y="1"/>
                  </a:lnTo>
                  <a:lnTo>
                    <a:pt x="63" y="1"/>
                  </a:lnTo>
                  <a:lnTo>
                    <a:pt x="61" y="0"/>
                  </a:lnTo>
                  <a:lnTo>
                    <a:pt x="58" y="0"/>
                  </a:lnTo>
                  <a:lnTo>
                    <a:pt x="56" y="0"/>
                  </a:lnTo>
                  <a:lnTo>
                    <a:pt x="54" y="0"/>
                  </a:lnTo>
                  <a:lnTo>
                    <a:pt x="51" y="0"/>
                  </a:lnTo>
                  <a:lnTo>
                    <a:pt x="49" y="0"/>
                  </a:lnTo>
                  <a:lnTo>
                    <a:pt x="46" y="0"/>
                  </a:lnTo>
                  <a:lnTo>
                    <a:pt x="44" y="0"/>
                  </a:lnTo>
                  <a:lnTo>
                    <a:pt x="41" y="0"/>
                  </a:lnTo>
                  <a:lnTo>
                    <a:pt x="39" y="0"/>
                  </a:lnTo>
                  <a:lnTo>
                    <a:pt x="36" y="0"/>
                  </a:lnTo>
                  <a:lnTo>
                    <a:pt x="33" y="1"/>
                  </a:lnTo>
                  <a:lnTo>
                    <a:pt x="30" y="1"/>
                  </a:lnTo>
                  <a:lnTo>
                    <a:pt x="28" y="2"/>
                  </a:lnTo>
                  <a:lnTo>
                    <a:pt x="25" y="2"/>
                  </a:lnTo>
                  <a:lnTo>
                    <a:pt x="22" y="3"/>
                  </a:lnTo>
                  <a:lnTo>
                    <a:pt x="19" y="4"/>
                  </a:lnTo>
                  <a:lnTo>
                    <a:pt x="16" y="5"/>
                  </a:lnTo>
                  <a:lnTo>
                    <a:pt x="13" y="6"/>
                  </a:lnTo>
                  <a:lnTo>
                    <a:pt x="11" y="8"/>
                  </a:lnTo>
                  <a:lnTo>
                    <a:pt x="8" y="9"/>
                  </a:lnTo>
                  <a:lnTo>
                    <a:pt x="5" y="10"/>
                  </a:lnTo>
                  <a:lnTo>
                    <a:pt x="2" y="12"/>
                  </a:lnTo>
                  <a:lnTo>
                    <a:pt x="0" y="1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14411" name="Freeform 17"/>
            <p:cNvSpPr>
              <a:spLocks/>
            </p:cNvSpPr>
            <p:nvPr/>
          </p:nvSpPr>
          <p:spPr bwMode="auto">
            <a:xfrm>
              <a:off x="2268" y="2456"/>
              <a:ext cx="78" cy="195"/>
            </a:xfrm>
            <a:custGeom>
              <a:avLst/>
              <a:gdLst>
                <a:gd name="T0" fmla="*/ 0 w 78"/>
                <a:gd name="T1" fmla="*/ 25 h 195"/>
                <a:gd name="T2" fmla="*/ 2 w 78"/>
                <a:gd name="T3" fmla="*/ 28 h 195"/>
                <a:gd name="T4" fmla="*/ 5 w 78"/>
                <a:gd name="T5" fmla="*/ 31 h 195"/>
                <a:gd name="T6" fmla="*/ 8 w 78"/>
                <a:gd name="T7" fmla="*/ 35 h 195"/>
                <a:gd name="T8" fmla="*/ 11 w 78"/>
                <a:gd name="T9" fmla="*/ 39 h 195"/>
                <a:gd name="T10" fmla="*/ 14 w 78"/>
                <a:gd name="T11" fmla="*/ 44 h 195"/>
                <a:gd name="T12" fmla="*/ 18 w 78"/>
                <a:gd name="T13" fmla="*/ 50 h 195"/>
                <a:gd name="T14" fmla="*/ 22 w 78"/>
                <a:gd name="T15" fmla="*/ 57 h 195"/>
                <a:gd name="T16" fmla="*/ 25 w 78"/>
                <a:gd name="T17" fmla="*/ 64 h 195"/>
                <a:gd name="T18" fmla="*/ 29 w 78"/>
                <a:gd name="T19" fmla="*/ 71 h 195"/>
                <a:gd name="T20" fmla="*/ 32 w 78"/>
                <a:gd name="T21" fmla="*/ 79 h 195"/>
                <a:gd name="T22" fmla="*/ 35 w 78"/>
                <a:gd name="T23" fmla="*/ 88 h 195"/>
                <a:gd name="T24" fmla="*/ 38 w 78"/>
                <a:gd name="T25" fmla="*/ 97 h 195"/>
                <a:gd name="T26" fmla="*/ 39 w 78"/>
                <a:gd name="T27" fmla="*/ 105 h 195"/>
                <a:gd name="T28" fmla="*/ 40 w 78"/>
                <a:gd name="T29" fmla="*/ 115 h 195"/>
                <a:gd name="T30" fmla="*/ 40 w 78"/>
                <a:gd name="T31" fmla="*/ 124 h 195"/>
                <a:gd name="T32" fmla="*/ 40 w 78"/>
                <a:gd name="T33" fmla="*/ 134 h 195"/>
                <a:gd name="T34" fmla="*/ 38 w 78"/>
                <a:gd name="T35" fmla="*/ 144 h 195"/>
                <a:gd name="T36" fmla="*/ 35 w 78"/>
                <a:gd name="T37" fmla="*/ 155 h 195"/>
                <a:gd name="T38" fmla="*/ 31 w 78"/>
                <a:gd name="T39" fmla="*/ 166 h 195"/>
                <a:gd name="T40" fmla="*/ 26 w 78"/>
                <a:gd name="T41" fmla="*/ 176 h 195"/>
                <a:gd name="T42" fmla="*/ 63 w 78"/>
                <a:gd name="T43" fmla="*/ 188 h 195"/>
                <a:gd name="T44" fmla="*/ 68 w 78"/>
                <a:gd name="T45" fmla="*/ 176 h 195"/>
                <a:gd name="T46" fmla="*/ 72 w 78"/>
                <a:gd name="T47" fmla="*/ 166 h 195"/>
                <a:gd name="T48" fmla="*/ 75 w 78"/>
                <a:gd name="T49" fmla="*/ 154 h 195"/>
                <a:gd name="T50" fmla="*/ 77 w 78"/>
                <a:gd name="T51" fmla="*/ 143 h 195"/>
                <a:gd name="T52" fmla="*/ 78 w 78"/>
                <a:gd name="T53" fmla="*/ 132 h 195"/>
                <a:gd name="T54" fmla="*/ 78 w 78"/>
                <a:gd name="T55" fmla="*/ 121 h 195"/>
                <a:gd name="T56" fmla="*/ 78 w 78"/>
                <a:gd name="T57" fmla="*/ 110 h 195"/>
                <a:gd name="T58" fmla="*/ 76 w 78"/>
                <a:gd name="T59" fmla="*/ 100 h 195"/>
                <a:gd name="T60" fmla="*/ 75 w 78"/>
                <a:gd name="T61" fmla="*/ 90 h 195"/>
                <a:gd name="T62" fmla="*/ 73 w 78"/>
                <a:gd name="T63" fmla="*/ 80 h 195"/>
                <a:gd name="T64" fmla="*/ 69 w 78"/>
                <a:gd name="T65" fmla="*/ 70 h 195"/>
                <a:gd name="T66" fmla="*/ 66 w 78"/>
                <a:gd name="T67" fmla="*/ 60 h 195"/>
                <a:gd name="T68" fmla="*/ 62 w 78"/>
                <a:gd name="T69" fmla="*/ 52 h 195"/>
                <a:gd name="T70" fmla="*/ 58 w 78"/>
                <a:gd name="T71" fmla="*/ 43 h 195"/>
                <a:gd name="T72" fmla="*/ 53 w 78"/>
                <a:gd name="T73" fmla="*/ 35 h 195"/>
                <a:gd name="T74" fmla="*/ 49 w 78"/>
                <a:gd name="T75" fmla="*/ 27 h 195"/>
                <a:gd name="T76" fmla="*/ 44 w 78"/>
                <a:gd name="T77" fmla="*/ 20 h 195"/>
                <a:gd name="T78" fmla="*/ 40 w 78"/>
                <a:gd name="T79" fmla="*/ 14 h 195"/>
                <a:gd name="T80" fmla="*/ 35 w 78"/>
                <a:gd name="T81" fmla="*/ 8 h 195"/>
                <a:gd name="T82" fmla="*/ 30 w 78"/>
                <a:gd name="T83" fmla="*/ 2 h 195"/>
                <a:gd name="T84" fmla="*/ 27 w 78"/>
                <a:gd name="T85" fmla="*/ 0 h 195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w 78"/>
                <a:gd name="T130" fmla="*/ 0 h 195"/>
                <a:gd name="T131" fmla="*/ 78 w 78"/>
                <a:gd name="T132" fmla="*/ 195 h 195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T129" t="T130" r="T131" b="T132"/>
              <a:pathLst>
                <a:path w="78" h="195">
                  <a:moveTo>
                    <a:pt x="27" y="0"/>
                  </a:moveTo>
                  <a:lnTo>
                    <a:pt x="0" y="25"/>
                  </a:lnTo>
                  <a:lnTo>
                    <a:pt x="0" y="26"/>
                  </a:lnTo>
                  <a:lnTo>
                    <a:pt x="1" y="27"/>
                  </a:lnTo>
                  <a:lnTo>
                    <a:pt x="2" y="28"/>
                  </a:lnTo>
                  <a:lnTo>
                    <a:pt x="4" y="29"/>
                  </a:lnTo>
                  <a:lnTo>
                    <a:pt x="4" y="30"/>
                  </a:lnTo>
                  <a:lnTo>
                    <a:pt x="5" y="31"/>
                  </a:lnTo>
                  <a:lnTo>
                    <a:pt x="6" y="32"/>
                  </a:lnTo>
                  <a:lnTo>
                    <a:pt x="7" y="34"/>
                  </a:lnTo>
                  <a:lnTo>
                    <a:pt x="8" y="35"/>
                  </a:lnTo>
                  <a:lnTo>
                    <a:pt x="9" y="36"/>
                  </a:lnTo>
                  <a:lnTo>
                    <a:pt x="10" y="38"/>
                  </a:lnTo>
                  <a:lnTo>
                    <a:pt x="11" y="39"/>
                  </a:lnTo>
                  <a:lnTo>
                    <a:pt x="12" y="41"/>
                  </a:lnTo>
                  <a:lnTo>
                    <a:pt x="13" y="43"/>
                  </a:lnTo>
                  <a:lnTo>
                    <a:pt x="14" y="44"/>
                  </a:lnTo>
                  <a:lnTo>
                    <a:pt x="16" y="46"/>
                  </a:lnTo>
                  <a:lnTo>
                    <a:pt x="17" y="48"/>
                  </a:lnTo>
                  <a:lnTo>
                    <a:pt x="18" y="50"/>
                  </a:lnTo>
                  <a:lnTo>
                    <a:pt x="19" y="52"/>
                  </a:lnTo>
                  <a:lnTo>
                    <a:pt x="20" y="54"/>
                  </a:lnTo>
                  <a:lnTo>
                    <a:pt x="22" y="57"/>
                  </a:lnTo>
                  <a:lnTo>
                    <a:pt x="23" y="59"/>
                  </a:lnTo>
                  <a:lnTo>
                    <a:pt x="24" y="61"/>
                  </a:lnTo>
                  <a:lnTo>
                    <a:pt x="25" y="64"/>
                  </a:lnTo>
                  <a:lnTo>
                    <a:pt x="27" y="66"/>
                  </a:lnTo>
                  <a:lnTo>
                    <a:pt x="28" y="69"/>
                  </a:lnTo>
                  <a:lnTo>
                    <a:pt x="29" y="71"/>
                  </a:lnTo>
                  <a:lnTo>
                    <a:pt x="30" y="74"/>
                  </a:lnTo>
                  <a:lnTo>
                    <a:pt x="31" y="77"/>
                  </a:lnTo>
                  <a:lnTo>
                    <a:pt x="32" y="79"/>
                  </a:lnTo>
                  <a:lnTo>
                    <a:pt x="34" y="82"/>
                  </a:lnTo>
                  <a:lnTo>
                    <a:pt x="34" y="85"/>
                  </a:lnTo>
                  <a:lnTo>
                    <a:pt x="35" y="88"/>
                  </a:lnTo>
                  <a:lnTo>
                    <a:pt x="36" y="90"/>
                  </a:lnTo>
                  <a:lnTo>
                    <a:pt x="37" y="93"/>
                  </a:lnTo>
                  <a:lnTo>
                    <a:pt x="38" y="97"/>
                  </a:lnTo>
                  <a:lnTo>
                    <a:pt x="38" y="99"/>
                  </a:lnTo>
                  <a:lnTo>
                    <a:pt x="39" y="102"/>
                  </a:lnTo>
                  <a:lnTo>
                    <a:pt x="39" y="105"/>
                  </a:lnTo>
                  <a:lnTo>
                    <a:pt x="40" y="108"/>
                  </a:lnTo>
                  <a:lnTo>
                    <a:pt x="40" y="111"/>
                  </a:lnTo>
                  <a:lnTo>
                    <a:pt x="40" y="115"/>
                  </a:lnTo>
                  <a:lnTo>
                    <a:pt x="40" y="118"/>
                  </a:lnTo>
                  <a:lnTo>
                    <a:pt x="41" y="121"/>
                  </a:lnTo>
                  <a:lnTo>
                    <a:pt x="40" y="124"/>
                  </a:lnTo>
                  <a:lnTo>
                    <a:pt x="40" y="128"/>
                  </a:lnTo>
                  <a:lnTo>
                    <a:pt x="40" y="131"/>
                  </a:lnTo>
                  <a:lnTo>
                    <a:pt x="40" y="134"/>
                  </a:lnTo>
                  <a:lnTo>
                    <a:pt x="39" y="138"/>
                  </a:lnTo>
                  <a:lnTo>
                    <a:pt x="39" y="141"/>
                  </a:lnTo>
                  <a:lnTo>
                    <a:pt x="38" y="144"/>
                  </a:lnTo>
                  <a:lnTo>
                    <a:pt x="37" y="148"/>
                  </a:lnTo>
                  <a:lnTo>
                    <a:pt x="36" y="152"/>
                  </a:lnTo>
                  <a:lnTo>
                    <a:pt x="35" y="155"/>
                  </a:lnTo>
                  <a:lnTo>
                    <a:pt x="34" y="159"/>
                  </a:lnTo>
                  <a:lnTo>
                    <a:pt x="33" y="162"/>
                  </a:lnTo>
                  <a:lnTo>
                    <a:pt x="31" y="166"/>
                  </a:lnTo>
                  <a:lnTo>
                    <a:pt x="30" y="169"/>
                  </a:lnTo>
                  <a:lnTo>
                    <a:pt x="28" y="173"/>
                  </a:lnTo>
                  <a:lnTo>
                    <a:pt x="26" y="176"/>
                  </a:lnTo>
                  <a:lnTo>
                    <a:pt x="59" y="195"/>
                  </a:lnTo>
                  <a:lnTo>
                    <a:pt x="61" y="192"/>
                  </a:lnTo>
                  <a:lnTo>
                    <a:pt x="63" y="188"/>
                  </a:lnTo>
                  <a:lnTo>
                    <a:pt x="65" y="184"/>
                  </a:lnTo>
                  <a:lnTo>
                    <a:pt x="67" y="180"/>
                  </a:lnTo>
                  <a:lnTo>
                    <a:pt x="68" y="176"/>
                  </a:lnTo>
                  <a:lnTo>
                    <a:pt x="69" y="173"/>
                  </a:lnTo>
                  <a:lnTo>
                    <a:pt x="71" y="169"/>
                  </a:lnTo>
                  <a:lnTo>
                    <a:pt x="72" y="166"/>
                  </a:lnTo>
                  <a:lnTo>
                    <a:pt x="73" y="161"/>
                  </a:lnTo>
                  <a:lnTo>
                    <a:pt x="74" y="158"/>
                  </a:lnTo>
                  <a:lnTo>
                    <a:pt x="75" y="154"/>
                  </a:lnTo>
                  <a:lnTo>
                    <a:pt x="76" y="151"/>
                  </a:lnTo>
                  <a:lnTo>
                    <a:pt x="76" y="147"/>
                  </a:lnTo>
                  <a:lnTo>
                    <a:pt x="77" y="143"/>
                  </a:lnTo>
                  <a:lnTo>
                    <a:pt x="78" y="139"/>
                  </a:lnTo>
                  <a:lnTo>
                    <a:pt x="78" y="136"/>
                  </a:lnTo>
                  <a:lnTo>
                    <a:pt x="78" y="132"/>
                  </a:lnTo>
                  <a:lnTo>
                    <a:pt x="78" y="128"/>
                  </a:lnTo>
                  <a:lnTo>
                    <a:pt x="78" y="125"/>
                  </a:lnTo>
                  <a:lnTo>
                    <a:pt x="78" y="121"/>
                  </a:lnTo>
                  <a:lnTo>
                    <a:pt x="78" y="117"/>
                  </a:lnTo>
                  <a:lnTo>
                    <a:pt x="78" y="114"/>
                  </a:lnTo>
                  <a:lnTo>
                    <a:pt x="78" y="110"/>
                  </a:lnTo>
                  <a:lnTo>
                    <a:pt x="78" y="107"/>
                  </a:lnTo>
                  <a:lnTo>
                    <a:pt x="77" y="103"/>
                  </a:lnTo>
                  <a:lnTo>
                    <a:pt x="76" y="100"/>
                  </a:lnTo>
                  <a:lnTo>
                    <a:pt x="76" y="97"/>
                  </a:lnTo>
                  <a:lnTo>
                    <a:pt x="75" y="93"/>
                  </a:lnTo>
                  <a:lnTo>
                    <a:pt x="75" y="90"/>
                  </a:lnTo>
                  <a:lnTo>
                    <a:pt x="74" y="86"/>
                  </a:lnTo>
                  <a:lnTo>
                    <a:pt x="73" y="83"/>
                  </a:lnTo>
                  <a:lnTo>
                    <a:pt x="73" y="80"/>
                  </a:lnTo>
                  <a:lnTo>
                    <a:pt x="71" y="77"/>
                  </a:lnTo>
                  <a:lnTo>
                    <a:pt x="70" y="74"/>
                  </a:lnTo>
                  <a:lnTo>
                    <a:pt x="69" y="70"/>
                  </a:lnTo>
                  <a:lnTo>
                    <a:pt x="68" y="67"/>
                  </a:lnTo>
                  <a:lnTo>
                    <a:pt x="67" y="64"/>
                  </a:lnTo>
                  <a:lnTo>
                    <a:pt x="66" y="60"/>
                  </a:lnTo>
                  <a:lnTo>
                    <a:pt x="65" y="58"/>
                  </a:lnTo>
                  <a:lnTo>
                    <a:pt x="63" y="55"/>
                  </a:lnTo>
                  <a:lnTo>
                    <a:pt x="62" y="52"/>
                  </a:lnTo>
                  <a:lnTo>
                    <a:pt x="60" y="49"/>
                  </a:lnTo>
                  <a:lnTo>
                    <a:pt x="59" y="46"/>
                  </a:lnTo>
                  <a:lnTo>
                    <a:pt x="58" y="43"/>
                  </a:lnTo>
                  <a:lnTo>
                    <a:pt x="57" y="40"/>
                  </a:lnTo>
                  <a:lnTo>
                    <a:pt x="55" y="38"/>
                  </a:lnTo>
                  <a:lnTo>
                    <a:pt x="53" y="35"/>
                  </a:lnTo>
                  <a:lnTo>
                    <a:pt x="52" y="33"/>
                  </a:lnTo>
                  <a:lnTo>
                    <a:pt x="50" y="30"/>
                  </a:lnTo>
                  <a:lnTo>
                    <a:pt x="49" y="27"/>
                  </a:lnTo>
                  <a:lnTo>
                    <a:pt x="47" y="25"/>
                  </a:lnTo>
                  <a:lnTo>
                    <a:pt x="46" y="23"/>
                  </a:lnTo>
                  <a:lnTo>
                    <a:pt x="44" y="20"/>
                  </a:lnTo>
                  <a:lnTo>
                    <a:pt x="43" y="18"/>
                  </a:lnTo>
                  <a:lnTo>
                    <a:pt x="41" y="16"/>
                  </a:lnTo>
                  <a:lnTo>
                    <a:pt x="40" y="14"/>
                  </a:lnTo>
                  <a:lnTo>
                    <a:pt x="38" y="12"/>
                  </a:lnTo>
                  <a:lnTo>
                    <a:pt x="37" y="9"/>
                  </a:lnTo>
                  <a:lnTo>
                    <a:pt x="35" y="8"/>
                  </a:lnTo>
                  <a:lnTo>
                    <a:pt x="34" y="6"/>
                  </a:lnTo>
                  <a:lnTo>
                    <a:pt x="32" y="4"/>
                  </a:lnTo>
                  <a:lnTo>
                    <a:pt x="30" y="2"/>
                  </a:lnTo>
                  <a:lnTo>
                    <a:pt x="29" y="1"/>
                  </a:lnTo>
                  <a:lnTo>
                    <a:pt x="27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14412" name="Freeform 19"/>
            <p:cNvSpPr>
              <a:spLocks/>
            </p:cNvSpPr>
            <p:nvPr/>
          </p:nvSpPr>
          <p:spPr bwMode="auto">
            <a:xfrm>
              <a:off x="2153" y="3121"/>
              <a:ext cx="153" cy="109"/>
            </a:xfrm>
            <a:custGeom>
              <a:avLst/>
              <a:gdLst>
                <a:gd name="T0" fmla="*/ 51 w 153"/>
                <a:gd name="T1" fmla="*/ 4 h 109"/>
                <a:gd name="T2" fmla="*/ 0 w 153"/>
                <a:gd name="T3" fmla="*/ 109 h 109"/>
                <a:gd name="T4" fmla="*/ 153 w 153"/>
                <a:gd name="T5" fmla="*/ 90 h 109"/>
                <a:gd name="T6" fmla="*/ 108 w 153"/>
                <a:gd name="T7" fmla="*/ 0 h 109"/>
                <a:gd name="T8" fmla="*/ 82 w 153"/>
                <a:gd name="T9" fmla="*/ 12 h 109"/>
                <a:gd name="T10" fmla="*/ 98 w 153"/>
                <a:gd name="T11" fmla="*/ 62 h 109"/>
                <a:gd name="T12" fmla="*/ 64 w 153"/>
                <a:gd name="T13" fmla="*/ 66 h 109"/>
                <a:gd name="T14" fmla="*/ 81 w 153"/>
                <a:gd name="T15" fmla="*/ 17 h 109"/>
                <a:gd name="T16" fmla="*/ 51 w 153"/>
                <a:gd name="T17" fmla="*/ 4 h 109"/>
                <a:gd name="T18" fmla="*/ 51 w 153"/>
                <a:gd name="T19" fmla="*/ 4 h 109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153"/>
                <a:gd name="T31" fmla="*/ 0 h 109"/>
                <a:gd name="T32" fmla="*/ 153 w 153"/>
                <a:gd name="T33" fmla="*/ 109 h 109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153" h="109">
                  <a:moveTo>
                    <a:pt x="51" y="4"/>
                  </a:moveTo>
                  <a:lnTo>
                    <a:pt x="0" y="109"/>
                  </a:lnTo>
                  <a:lnTo>
                    <a:pt x="153" y="90"/>
                  </a:lnTo>
                  <a:lnTo>
                    <a:pt x="108" y="0"/>
                  </a:lnTo>
                  <a:lnTo>
                    <a:pt x="82" y="12"/>
                  </a:lnTo>
                  <a:lnTo>
                    <a:pt x="98" y="62"/>
                  </a:lnTo>
                  <a:lnTo>
                    <a:pt x="64" y="66"/>
                  </a:lnTo>
                  <a:lnTo>
                    <a:pt x="81" y="17"/>
                  </a:lnTo>
                  <a:lnTo>
                    <a:pt x="51" y="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14413" name="Freeform 27"/>
            <p:cNvSpPr>
              <a:spLocks/>
            </p:cNvSpPr>
            <p:nvPr/>
          </p:nvSpPr>
          <p:spPr bwMode="auto">
            <a:xfrm>
              <a:off x="2229" y="3104"/>
              <a:ext cx="48" cy="29"/>
            </a:xfrm>
            <a:custGeom>
              <a:avLst/>
              <a:gdLst>
                <a:gd name="T0" fmla="*/ 32 w 48"/>
                <a:gd name="T1" fmla="*/ 1 h 29"/>
                <a:gd name="T2" fmla="*/ 30 w 48"/>
                <a:gd name="T3" fmla="*/ 3 h 29"/>
                <a:gd name="T4" fmla="*/ 28 w 48"/>
                <a:gd name="T5" fmla="*/ 4 h 29"/>
                <a:gd name="T6" fmla="*/ 25 w 48"/>
                <a:gd name="T7" fmla="*/ 6 h 29"/>
                <a:gd name="T8" fmla="*/ 22 w 48"/>
                <a:gd name="T9" fmla="*/ 7 h 29"/>
                <a:gd name="T10" fmla="*/ 19 w 48"/>
                <a:gd name="T11" fmla="*/ 8 h 29"/>
                <a:gd name="T12" fmla="*/ 16 w 48"/>
                <a:gd name="T13" fmla="*/ 9 h 29"/>
                <a:gd name="T14" fmla="*/ 13 w 48"/>
                <a:gd name="T15" fmla="*/ 11 h 29"/>
                <a:gd name="T16" fmla="*/ 10 w 48"/>
                <a:gd name="T17" fmla="*/ 11 h 29"/>
                <a:gd name="T18" fmla="*/ 6 w 48"/>
                <a:gd name="T19" fmla="*/ 13 h 29"/>
                <a:gd name="T20" fmla="*/ 2 w 48"/>
                <a:gd name="T21" fmla="*/ 15 h 29"/>
                <a:gd name="T22" fmla="*/ 0 w 48"/>
                <a:gd name="T23" fmla="*/ 16 h 29"/>
                <a:gd name="T24" fmla="*/ 2 w 48"/>
                <a:gd name="T25" fmla="*/ 17 h 29"/>
                <a:gd name="T26" fmla="*/ 4 w 48"/>
                <a:gd name="T27" fmla="*/ 19 h 29"/>
                <a:gd name="T28" fmla="*/ 7 w 48"/>
                <a:gd name="T29" fmla="*/ 20 h 29"/>
                <a:gd name="T30" fmla="*/ 10 w 48"/>
                <a:gd name="T31" fmla="*/ 21 h 29"/>
                <a:gd name="T32" fmla="*/ 14 w 48"/>
                <a:gd name="T33" fmla="*/ 22 h 29"/>
                <a:gd name="T34" fmla="*/ 17 w 48"/>
                <a:gd name="T35" fmla="*/ 24 h 29"/>
                <a:gd name="T36" fmla="*/ 21 w 48"/>
                <a:gd name="T37" fmla="*/ 25 h 29"/>
                <a:gd name="T38" fmla="*/ 25 w 48"/>
                <a:gd name="T39" fmla="*/ 26 h 29"/>
                <a:gd name="T40" fmla="*/ 29 w 48"/>
                <a:gd name="T41" fmla="*/ 27 h 29"/>
                <a:gd name="T42" fmla="*/ 33 w 48"/>
                <a:gd name="T43" fmla="*/ 28 h 29"/>
                <a:gd name="T44" fmla="*/ 36 w 48"/>
                <a:gd name="T45" fmla="*/ 28 h 29"/>
                <a:gd name="T46" fmla="*/ 39 w 48"/>
                <a:gd name="T47" fmla="*/ 28 h 29"/>
                <a:gd name="T48" fmla="*/ 42 w 48"/>
                <a:gd name="T49" fmla="*/ 28 h 29"/>
                <a:gd name="T50" fmla="*/ 46 w 48"/>
                <a:gd name="T51" fmla="*/ 27 h 29"/>
                <a:gd name="T52" fmla="*/ 48 w 48"/>
                <a:gd name="T53" fmla="*/ 24 h 29"/>
                <a:gd name="T54" fmla="*/ 48 w 48"/>
                <a:gd name="T55" fmla="*/ 20 h 29"/>
                <a:gd name="T56" fmla="*/ 46 w 48"/>
                <a:gd name="T57" fmla="*/ 16 h 29"/>
                <a:gd name="T58" fmla="*/ 43 w 48"/>
                <a:gd name="T59" fmla="*/ 12 h 29"/>
                <a:gd name="T60" fmla="*/ 40 w 48"/>
                <a:gd name="T61" fmla="*/ 8 h 29"/>
                <a:gd name="T62" fmla="*/ 37 w 48"/>
                <a:gd name="T63" fmla="*/ 4 h 29"/>
                <a:gd name="T64" fmla="*/ 35 w 48"/>
                <a:gd name="T65" fmla="*/ 1 h 29"/>
                <a:gd name="T66" fmla="*/ 33 w 48"/>
                <a:gd name="T67" fmla="*/ 0 h 29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w 48"/>
                <a:gd name="T103" fmla="*/ 0 h 29"/>
                <a:gd name="T104" fmla="*/ 48 w 48"/>
                <a:gd name="T105" fmla="*/ 29 h 29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T102" t="T103" r="T104" b="T105"/>
              <a:pathLst>
                <a:path w="48" h="29">
                  <a:moveTo>
                    <a:pt x="33" y="0"/>
                  </a:moveTo>
                  <a:lnTo>
                    <a:pt x="32" y="1"/>
                  </a:lnTo>
                  <a:lnTo>
                    <a:pt x="31" y="3"/>
                  </a:lnTo>
                  <a:lnTo>
                    <a:pt x="30" y="3"/>
                  </a:lnTo>
                  <a:lnTo>
                    <a:pt x="29" y="4"/>
                  </a:lnTo>
                  <a:lnTo>
                    <a:pt x="28" y="4"/>
                  </a:lnTo>
                  <a:lnTo>
                    <a:pt x="26" y="5"/>
                  </a:lnTo>
                  <a:lnTo>
                    <a:pt x="25" y="6"/>
                  </a:lnTo>
                  <a:lnTo>
                    <a:pt x="24" y="6"/>
                  </a:lnTo>
                  <a:lnTo>
                    <a:pt x="22" y="7"/>
                  </a:lnTo>
                  <a:lnTo>
                    <a:pt x="21" y="8"/>
                  </a:lnTo>
                  <a:lnTo>
                    <a:pt x="19" y="8"/>
                  </a:lnTo>
                  <a:lnTo>
                    <a:pt x="18" y="9"/>
                  </a:lnTo>
                  <a:lnTo>
                    <a:pt x="16" y="9"/>
                  </a:lnTo>
                  <a:lnTo>
                    <a:pt x="15" y="10"/>
                  </a:lnTo>
                  <a:lnTo>
                    <a:pt x="13" y="11"/>
                  </a:lnTo>
                  <a:lnTo>
                    <a:pt x="11" y="11"/>
                  </a:lnTo>
                  <a:lnTo>
                    <a:pt x="10" y="11"/>
                  </a:lnTo>
                  <a:lnTo>
                    <a:pt x="8" y="12"/>
                  </a:lnTo>
                  <a:lnTo>
                    <a:pt x="6" y="13"/>
                  </a:lnTo>
                  <a:lnTo>
                    <a:pt x="3" y="14"/>
                  </a:lnTo>
                  <a:lnTo>
                    <a:pt x="2" y="15"/>
                  </a:lnTo>
                  <a:lnTo>
                    <a:pt x="1" y="16"/>
                  </a:lnTo>
                  <a:lnTo>
                    <a:pt x="0" y="16"/>
                  </a:lnTo>
                  <a:lnTo>
                    <a:pt x="1" y="17"/>
                  </a:lnTo>
                  <a:lnTo>
                    <a:pt x="2" y="17"/>
                  </a:lnTo>
                  <a:lnTo>
                    <a:pt x="3" y="18"/>
                  </a:lnTo>
                  <a:lnTo>
                    <a:pt x="4" y="19"/>
                  </a:lnTo>
                  <a:lnTo>
                    <a:pt x="6" y="19"/>
                  </a:lnTo>
                  <a:lnTo>
                    <a:pt x="7" y="20"/>
                  </a:lnTo>
                  <a:lnTo>
                    <a:pt x="9" y="21"/>
                  </a:lnTo>
                  <a:lnTo>
                    <a:pt x="10" y="21"/>
                  </a:lnTo>
                  <a:lnTo>
                    <a:pt x="12" y="22"/>
                  </a:lnTo>
                  <a:lnTo>
                    <a:pt x="14" y="22"/>
                  </a:lnTo>
                  <a:lnTo>
                    <a:pt x="16" y="23"/>
                  </a:lnTo>
                  <a:lnTo>
                    <a:pt x="17" y="24"/>
                  </a:lnTo>
                  <a:lnTo>
                    <a:pt x="19" y="24"/>
                  </a:lnTo>
                  <a:lnTo>
                    <a:pt x="21" y="25"/>
                  </a:lnTo>
                  <a:lnTo>
                    <a:pt x="23" y="26"/>
                  </a:lnTo>
                  <a:lnTo>
                    <a:pt x="25" y="26"/>
                  </a:lnTo>
                  <a:lnTo>
                    <a:pt x="27" y="27"/>
                  </a:lnTo>
                  <a:lnTo>
                    <a:pt x="29" y="27"/>
                  </a:lnTo>
                  <a:lnTo>
                    <a:pt x="31" y="27"/>
                  </a:lnTo>
                  <a:lnTo>
                    <a:pt x="33" y="28"/>
                  </a:lnTo>
                  <a:lnTo>
                    <a:pt x="35" y="28"/>
                  </a:lnTo>
                  <a:lnTo>
                    <a:pt x="36" y="28"/>
                  </a:lnTo>
                  <a:lnTo>
                    <a:pt x="38" y="29"/>
                  </a:lnTo>
                  <a:lnTo>
                    <a:pt x="39" y="28"/>
                  </a:lnTo>
                  <a:lnTo>
                    <a:pt x="41" y="28"/>
                  </a:lnTo>
                  <a:lnTo>
                    <a:pt x="42" y="28"/>
                  </a:lnTo>
                  <a:lnTo>
                    <a:pt x="44" y="28"/>
                  </a:lnTo>
                  <a:lnTo>
                    <a:pt x="46" y="27"/>
                  </a:lnTo>
                  <a:lnTo>
                    <a:pt x="48" y="26"/>
                  </a:lnTo>
                  <a:lnTo>
                    <a:pt x="48" y="24"/>
                  </a:lnTo>
                  <a:lnTo>
                    <a:pt x="48" y="22"/>
                  </a:lnTo>
                  <a:lnTo>
                    <a:pt x="48" y="20"/>
                  </a:lnTo>
                  <a:lnTo>
                    <a:pt x="48" y="18"/>
                  </a:lnTo>
                  <a:lnTo>
                    <a:pt x="46" y="16"/>
                  </a:lnTo>
                  <a:lnTo>
                    <a:pt x="45" y="14"/>
                  </a:lnTo>
                  <a:lnTo>
                    <a:pt x="43" y="12"/>
                  </a:lnTo>
                  <a:lnTo>
                    <a:pt x="42" y="10"/>
                  </a:lnTo>
                  <a:lnTo>
                    <a:pt x="40" y="8"/>
                  </a:lnTo>
                  <a:lnTo>
                    <a:pt x="39" y="6"/>
                  </a:lnTo>
                  <a:lnTo>
                    <a:pt x="37" y="4"/>
                  </a:lnTo>
                  <a:lnTo>
                    <a:pt x="36" y="3"/>
                  </a:lnTo>
                  <a:lnTo>
                    <a:pt x="35" y="1"/>
                  </a:lnTo>
                  <a:lnTo>
                    <a:pt x="34" y="1"/>
                  </a:lnTo>
                  <a:lnTo>
                    <a:pt x="33" y="0"/>
                  </a:lnTo>
                  <a:close/>
                </a:path>
              </a:pathLst>
            </a:custGeom>
            <a:solidFill>
              <a:srgbClr val="1A1A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hr-HR"/>
            </a:p>
          </p:txBody>
        </p:sp>
      </p:grpSp>
      <p:grpSp>
        <p:nvGrpSpPr>
          <p:cNvPr id="5" name="Group 10"/>
          <p:cNvGrpSpPr>
            <a:grpSpLocks noChangeAspect="1"/>
          </p:cNvGrpSpPr>
          <p:nvPr/>
        </p:nvGrpSpPr>
        <p:grpSpPr bwMode="auto">
          <a:xfrm>
            <a:off x="6811963" y="174625"/>
            <a:ext cx="619125" cy="723900"/>
            <a:chOff x="1953" y="2370"/>
            <a:chExt cx="748" cy="876"/>
          </a:xfrm>
        </p:grpSpPr>
        <p:sp>
          <p:nvSpPr>
            <p:cNvPr id="14402" name="AutoShape 9"/>
            <p:cNvSpPr>
              <a:spLocks noChangeAspect="1" noChangeArrowheads="1" noTextEdit="1"/>
            </p:cNvSpPr>
            <p:nvPr/>
          </p:nvSpPr>
          <p:spPr bwMode="auto">
            <a:xfrm>
              <a:off x="1953" y="2370"/>
              <a:ext cx="748" cy="87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14403" name="Freeform 15"/>
            <p:cNvSpPr>
              <a:spLocks/>
            </p:cNvSpPr>
            <p:nvPr/>
          </p:nvSpPr>
          <p:spPr bwMode="auto">
            <a:xfrm>
              <a:off x="1963" y="2589"/>
              <a:ext cx="541" cy="568"/>
            </a:xfrm>
            <a:custGeom>
              <a:avLst/>
              <a:gdLst>
                <a:gd name="T0" fmla="*/ 480 w 541"/>
                <a:gd name="T1" fmla="*/ 250 h 568"/>
                <a:gd name="T2" fmla="*/ 471 w 541"/>
                <a:gd name="T3" fmla="*/ 213 h 568"/>
                <a:gd name="T4" fmla="*/ 470 w 541"/>
                <a:gd name="T5" fmla="*/ 175 h 568"/>
                <a:gd name="T6" fmla="*/ 471 w 541"/>
                <a:gd name="T7" fmla="*/ 138 h 568"/>
                <a:gd name="T8" fmla="*/ 471 w 541"/>
                <a:gd name="T9" fmla="*/ 107 h 568"/>
                <a:gd name="T10" fmla="*/ 469 w 541"/>
                <a:gd name="T11" fmla="*/ 79 h 568"/>
                <a:gd name="T12" fmla="*/ 461 w 541"/>
                <a:gd name="T13" fmla="*/ 54 h 568"/>
                <a:gd name="T14" fmla="*/ 443 w 541"/>
                <a:gd name="T15" fmla="*/ 31 h 568"/>
                <a:gd name="T16" fmla="*/ 419 w 541"/>
                <a:gd name="T17" fmla="*/ 13 h 568"/>
                <a:gd name="T18" fmla="*/ 384 w 541"/>
                <a:gd name="T19" fmla="*/ 8 h 568"/>
                <a:gd name="T20" fmla="*/ 358 w 541"/>
                <a:gd name="T21" fmla="*/ 7 h 568"/>
                <a:gd name="T22" fmla="*/ 330 w 541"/>
                <a:gd name="T23" fmla="*/ 1 h 568"/>
                <a:gd name="T24" fmla="*/ 295 w 541"/>
                <a:gd name="T25" fmla="*/ 1 h 568"/>
                <a:gd name="T26" fmla="*/ 256 w 541"/>
                <a:gd name="T27" fmla="*/ 15 h 568"/>
                <a:gd name="T28" fmla="*/ 221 w 541"/>
                <a:gd name="T29" fmla="*/ 46 h 568"/>
                <a:gd name="T30" fmla="*/ 181 w 541"/>
                <a:gd name="T31" fmla="*/ 84 h 568"/>
                <a:gd name="T32" fmla="*/ 121 w 541"/>
                <a:gd name="T33" fmla="*/ 148 h 568"/>
                <a:gd name="T34" fmla="*/ 61 w 541"/>
                <a:gd name="T35" fmla="*/ 226 h 568"/>
                <a:gd name="T36" fmla="*/ 16 w 541"/>
                <a:gd name="T37" fmla="*/ 311 h 568"/>
                <a:gd name="T38" fmla="*/ 4 w 541"/>
                <a:gd name="T39" fmla="*/ 353 h 568"/>
                <a:gd name="T40" fmla="*/ 1 w 541"/>
                <a:gd name="T41" fmla="*/ 388 h 568"/>
                <a:gd name="T42" fmla="*/ 5 w 541"/>
                <a:gd name="T43" fmla="*/ 429 h 568"/>
                <a:gd name="T44" fmla="*/ 47 w 541"/>
                <a:gd name="T45" fmla="*/ 512 h 568"/>
                <a:gd name="T46" fmla="*/ 119 w 541"/>
                <a:gd name="T47" fmla="*/ 559 h 568"/>
                <a:gd name="T48" fmla="*/ 208 w 541"/>
                <a:gd name="T49" fmla="*/ 562 h 568"/>
                <a:gd name="T50" fmla="*/ 233 w 541"/>
                <a:gd name="T51" fmla="*/ 513 h 568"/>
                <a:gd name="T52" fmla="*/ 162 w 541"/>
                <a:gd name="T53" fmla="*/ 528 h 568"/>
                <a:gd name="T54" fmla="*/ 98 w 541"/>
                <a:gd name="T55" fmla="*/ 505 h 568"/>
                <a:gd name="T56" fmla="*/ 53 w 541"/>
                <a:gd name="T57" fmla="*/ 452 h 568"/>
                <a:gd name="T58" fmla="*/ 40 w 541"/>
                <a:gd name="T59" fmla="*/ 369 h 568"/>
                <a:gd name="T60" fmla="*/ 81 w 541"/>
                <a:gd name="T61" fmla="*/ 266 h 568"/>
                <a:gd name="T62" fmla="*/ 153 w 541"/>
                <a:gd name="T63" fmla="*/ 170 h 568"/>
                <a:gd name="T64" fmla="*/ 224 w 541"/>
                <a:gd name="T65" fmla="*/ 95 h 568"/>
                <a:gd name="T66" fmla="*/ 254 w 541"/>
                <a:gd name="T67" fmla="*/ 66 h 568"/>
                <a:gd name="T68" fmla="*/ 281 w 541"/>
                <a:gd name="T69" fmla="*/ 45 h 568"/>
                <a:gd name="T70" fmla="*/ 307 w 541"/>
                <a:gd name="T71" fmla="*/ 38 h 568"/>
                <a:gd name="T72" fmla="*/ 332 w 541"/>
                <a:gd name="T73" fmla="*/ 40 h 568"/>
                <a:gd name="T74" fmla="*/ 368 w 541"/>
                <a:gd name="T75" fmla="*/ 47 h 568"/>
                <a:gd name="T76" fmla="*/ 401 w 541"/>
                <a:gd name="T77" fmla="*/ 46 h 568"/>
                <a:gd name="T78" fmla="*/ 426 w 541"/>
                <a:gd name="T79" fmla="*/ 69 h 568"/>
                <a:gd name="T80" fmla="*/ 433 w 541"/>
                <a:gd name="T81" fmla="*/ 105 h 568"/>
                <a:gd name="T82" fmla="*/ 433 w 541"/>
                <a:gd name="T83" fmla="*/ 129 h 568"/>
                <a:gd name="T84" fmla="*/ 432 w 541"/>
                <a:gd name="T85" fmla="*/ 162 h 568"/>
                <a:gd name="T86" fmla="*/ 432 w 541"/>
                <a:gd name="T87" fmla="*/ 205 h 568"/>
                <a:gd name="T88" fmla="*/ 439 w 541"/>
                <a:gd name="T89" fmla="*/ 249 h 568"/>
                <a:gd name="T90" fmla="*/ 459 w 541"/>
                <a:gd name="T91" fmla="*/ 292 h 568"/>
                <a:gd name="T92" fmla="*/ 483 w 541"/>
                <a:gd name="T93" fmla="*/ 328 h 568"/>
                <a:gd name="T94" fmla="*/ 497 w 541"/>
                <a:gd name="T95" fmla="*/ 366 h 568"/>
                <a:gd name="T96" fmla="*/ 502 w 541"/>
                <a:gd name="T97" fmla="*/ 406 h 568"/>
                <a:gd name="T98" fmla="*/ 498 w 541"/>
                <a:gd name="T99" fmla="*/ 445 h 568"/>
                <a:gd name="T100" fmla="*/ 467 w 541"/>
                <a:gd name="T101" fmla="*/ 493 h 568"/>
                <a:gd name="T102" fmla="*/ 417 w 541"/>
                <a:gd name="T103" fmla="*/ 523 h 568"/>
                <a:gd name="T104" fmla="*/ 363 w 541"/>
                <a:gd name="T105" fmla="*/ 528 h 568"/>
                <a:gd name="T106" fmla="*/ 322 w 541"/>
                <a:gd name="T107" fmla="*/ 516 h 568"/>
                <a:gd name="T108" fmla="*/ 312 w 541"/>
                <a:gd name="T109" fmla="*/ 547 h 568"/>
                <a:gd name="T110" fmla="*/ 382 w 541"/>
                <a:gd name="T111" fmla="*/ 567 h 568"/>
                <a:gd name="T112" fmla="*/ 456 w 541"/>
                <a:gd name="T113" fmla="*/ 548 h 568"/>
                <a:gd name="T114" fmla="*/ 515 w 541"/>
                <a:gd name="T115" fmla="*/ 496 h 568"/>
                <a:gd name="T116" fmla="*/ 538 w 541"/>
                <a:gd name="T117" fmla="*/ 436 h 568"/>
                <a:gd name="T118" fmla="*/ 539 w 541"/>
                <a:gd name="T119" fmla="*/ 387 h 568"/>
                <a:gd name="T120" fmla="*/ 528 w 541"/>
                <a:gd name="T121" fmla="*/ 338 h 568"/>
                <a:gd name="T122" fmla="*/ 506 w 541"/>
                <a:gd name="T123" fmla="*/ 293 h 568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w 541"/>
                <a:gd name="T187" fmla="*/ 0 h 568"/>
                <a:gd name="T188" fmla="*/ 541 w 541"/>
                <a:gd name="T189" fmla="*/ 568 h 568"/>
              </a:gdLst>
              <a:ahLst/>
              <a:cxnLst>
                <a:cxn ang="T124">
                  <a:pos x="T0" y="T1"/>
                </a:cxn>
                <a:cxn ang="T125">
                  <a:pos x="T2" y="T3"/>
                </a:cxn>
                <a:cxn ang="T126">
                  <a:pos x="T4" y="T5"/>
                </a:cxn>
                <a:cxn ang="T127">
                  <a:pos x="T6" y="T7"/>
                </a:cxn>
                <a:cxn ang="T128">
                  <a:pos x="T8" y="T9"/>
                </a:cxn>
                <a:cxn ang="T129">
                  <a:pos x="T10" y="T11"/>
                </a:cxn>
                <a:cxn ang="T130">
                  <a:pos x="T12" y="T13"/>
                </a:cxn>
                <a:cxn ang="T131">
                  <a:pos x="T14" y="T15"/>
                </a:cxn>
                <a:cxn ang="T132">
                  <a:pos x="T16" y="T17"/>
                </a:cxn>
                <a:cxn ang="T133">
                  <a:pos x="T18" y="T19"/>
                </a:cxn>
                <a:cxn ang="T134">
                  <a:pos x="T20" y="T21"/>
                </a:cxn>
                <a:cxn ang="T135">
                  <a:pos x="T22" y="T23"/>
                </a:cxn>
                <a:cxn ang="T136">
                  <a:pos x="T24" y="T25"/>
                </a:cxn>
                <a:cxn ang="T137">
                  <a:pos x="T26" y="T27"/>
                </a:cxn>
                <a:cxn ang="T138">
                  <a:pos x="T28" y="T29"/>
                </a:cxn>
                <a:cxn ang="T139">
                  <a:pos x="T30" y="T31"/>
                </a:cxn>
                <a:cxn ang="T140">
                  <a:pos x="T32" y="T33"/>
                </a:cxn>
                <a:cxn ang="T141">
                  <a:pos x="T34" y="T35"/>
                </a:cxn>
                <a:cxn ang="T142">
                  <a:pos x="T36" y="T37"/>
                </a:cxn>
                <a:cxn ang="T143">
                  <a:pos x="T38" y="T39"/>
                </a:cxn>
                <a:cxn ang="T144">
                  <a:pos x="T40" y="T41"/>
                </a:cxn>
                <a:cxn ang="T145">
                  <a:pos x="T42" y="T43"/>
                </a:cxn>
                <a:cxn ang="T146">
                  <a:pos x="T44" y="T45"/>
                </a:cxn>
                <a:cxn ang="T147">
                  <a:pos x="T46" y="T47"/>
                </a:cxn>
                <a:cxn ang="T148">
                  <a:pos x="T48" y="T49"/>
                </a:cxn>
                <a:cxn ang="T149">
                  <a:pos x="T50" y="T51"/>
                </a:cxn>
                <a:cxn ang="T150">
                  <a:pos x="T52" y="T53"/>
                </a:cxn>
                <a:cxn ang="T151">
                  <a:pos x="T54" y="T55"/>
                </a:cxn>
                <a:cxn ang="T152">
                  <a:pos x="T56" y="T57"/>
                </a:cxn>
                <a:cxn ang="T153">
                  <a:pos x="T58" y="T59"/>
                </a:cxn>
                <a:cxn ang="T154">
                  <a:pos x="T60" y="T61"/>
                </a:cxn>
                <a:cxn ang="T155">
                  <a:pos x="T62" y="T63"/>
                </a:cxn>
                <a:cxn ang="T156">
                  <a:pos x="T64" y="T65"/>
                </a:cxn>
                <a:cxn ang="T157">
                  <a:pos x="T66" y="T67"/>
                </a:cxn>
                <a:cxn ang="T158">
                  <a:pos x="T68" y="T69"/>
                </a:cxn>
                <a:cxn ang="T159">
                  <a:pos x="T70" y="T71"/>
                </a:cxn>
                <a:cxn ang="T160">
                  <a:pos x="T72" y="T73"/>
                </a:cxn>
                <a:cxn ang="T161">
                  <a:pos x="T74" y="T75"/>
                </a:cxn>
                <a:cxn ang="T162">
                  <a:pos x="T76" y="T77"/>
                </a:cxn>
                <a:cxn ang="T163">
                  <a:pos x="T78" y="T79"/>
                </a:cxn>
                <a:cxn ang="T164">
                  <a:pos x="T80" y="T81"/>
                </a:cxn>
                <a:cxn ang="T165">
                  <a:pos x="T82" y="T83"/>
                </a:cxn>
                <a:cxn ang="T166">
                  <a:pos x="T84" y="T85"/>
                </a:cxn>
                <a:cxn ang="T167">
                  <a:pos x="T86" y="T87"/>
                </a:cxn>
                <a:cxn ang="T168">
                  <a:pos x="T88" y="T89"/>
                </a:cxn>
                <a:cxn ang="T169">
                  <a:pos x="T90" y="T91"/>
                </a:cxn>
                <a:cxn ang="T170">
                  <a:pos x="T92" y="T93"/>
                </a:cxn>
                <a:cxn ang="T171">
                  <a:pos x="T94" y="T95"/>
                </a:cxn>
                <a:cxn ang="T172">
                  <a:pos x="T96" y="T97"/>
                </a:cxn>
                <a:cxn ang="T173">
                  <a:pos x="T98" y="T99"/>
                </a:cxn>
                <a:cxn ang="T174">
                  <a:pos x="T100" y="T101"/>
                </a:cxn>
                <a:cxn ang="T175">
                  <a:pos x="T102" y="T103"/>
                </a:cxn>
                <a:cxn ang="T176">
                  <a:pos x="T104" y="T105"/>
                </a:cxn>
                <a:cxn ang="T177">
                  <a:pos x="T106" y="T107"/>
                </a:cxn>
                <a:cxn ang="T178">
                  <a:pos x="T108" y="T109"/>
                </a:cxn>
                <a:cxn ang="T179">
                  <a:pos x="T110" y="T111"/>
                </a:cxn>
                <a:cxn ang="T180">
                  <a:pos x="T112" y="T113"/>
                </a:cxn>
                <a:cxn ang="T181">
                  <a:pos x="T114" y="T115"/>
                </a:cxn>
                <a:cxn ang="T182">
                  <a:pos x="T116" y="T117"/>
                </a:cxn>
                <a:cxn ang="T183">
                  <a:pos x="T118" y="T119"/>
                </a:cxn>
                <a:cxn ang="T184">
                  <a:pos x="T120" y="T121"/>
                </a:cxn>
                <a:cxn ang="T185">
                  <a:pos x="T122" y="T123"/>
                </a:cxn>
              </a:cxnLst>
              <a:rect l="T186" t="T187" r="T188" b="T189"/>
              <a:pathLst>
                <a:path w="541" h="568">
                  <a:moveTo>
                    <a:pt x="498" y="281"/>
                  </a:moveTo>
                  <a:lnTo>
                    <a:pt x="496" y="279"/>
                  </a:lnTo>
                  <a:lnTo>
                    <a:pt x="495" y="277"/>
                  </a:lnTo>
                  <a:lnTo>
                    <a:pt x="493" y="275"/>
                  </a:lnTo>
                  <a:lnTo>
                    <a:pt x="492" y="273"/>
                  </a:lnTo>
                  <a:lnTo>
                    <a:pt x="490" y="271"/>
                  </a:lnTo>
                  <a:lnTo>
                    <a:pt x="490" y="269"/>
                  </a:lnTo>
                  <a:lnTo>
                    <a:pt x="488" y="268"/>
                  </a:lnTo>
                  <a:lnTo>
                    <a:pt x="487" y="266"/>
                  </a:lnTo>
                  <a:lnTo>
                    <a:pt x="486" y="263"/>
                  </a:lnTo>
                  <a:lnTo>
                    <a:pt x="485" y="261"/>
                  </a:lnTo>
                  <a:lnTo>
                    <a:pt x="484" y="260"/>
                  </a:lnTo>
                  <a:lnTo>
                    <a:pt x="483" y="258"/>
                  </a:lnTo>
                  <a:lnTo>
                    <a:pt x="482" y="255"/>
                  </a:lnTo>
                  <a:lnTo>
                    <a:pt x="481" y="253"/>
                  </a:lnTo>
                  <a:lnTo>
                    <a:pt x="481" y="251"/>
                  </a:lnTo>
                  <a:lnTo>
                    <a:pt x="480" y="250"/>
                  </a:lnTo>
                  <a:lnTo>
                    <a:pt x="479" y="247"/>
                  </a:lnTo>
                  <a:lnTo>
                    <a:pt x="479" y="245"/>
                  </a:lnTo>
                  <a:lnTo>
                    <a:pt x="478" y="243"/>
                  </a:lnTo>
                  <a:lnTo>
                    <a:pt x="477" y="241"/>
                  </a:lnTo>
                  <a:lnTo>
                    <a:pt x="476" y="239"/>
                  </a:lnTo>
                  <a:lnTo>
                    <a:pt x="476" y="237"/>
                  </a:lnTo>
                  <a:lnTo>
                    <a:pt x="475" y="234"/>
                  </a:lnTo>
                  <a:lnTo>
                    <a:pt x="475" y="232"/>
                  </a:lnTo>
                  <a:lnTo>
                    <a:pt x="474" y="230"/>
                  </a:lnTo>
                  <a:lnTo>
                    <a:pt x="474" y="228"/>
                  </a:lnTo>
                  <a:lnTo>
                    <a:pt x="473" y="226"/>
                  </a:lnTo>
                  <a:lnTo>
                    <a:pt x="473" y="223"/>
                  </a:lnTo>
                  <a:lnTo>
                    <a:pt x="473" y="222"/>
                  </a:lnTo>
                  <a:lnTo>
                    <a:pt x="472" y="219"/>
                  </a:lnTo>
                  <a:lnTo>
                    <a:pt x="472" y="217"/>
                  </a:lnTo>
                  <a:lnTo>
                    <a:pt x="472" y="215"/>
                  </a:lnTo>
                  <a:lnTo>
                    <a:pt x="471" y="213"/>
                  </a:lnTo>
                  <a:lnTo>
                    <a:pt x="471" y="210"/>
                  </a:lnTo>
                  <a:lnTo>
                    <a:pt x="471" y="208"/>
                  </a:lnTo>
                  <a:lnTo>
                    <a:pt x="471" y="206"/>
                  </a:lnTo>
                  <a:lnTo>
                    <a:pt x="470" y="204"/>
                  </a:lnTo>
                  <a:lnTo>
                    <a:pt x="470" y="202"/>
                  </a:lnTo>
                  <a:lnTo>
                    <a:pt x="470" y="199"/>
                  </a:lnTo>
                  <a:lnTo>
                    <a:pt x="470" y="197"/>
                  </a:lnTo>
                  <a:lnTo>
                    <a:pt x="470" y="195"/>
                  </a:lnTo>
                  <a:lnTo>
                    <a:pt x="470" y="192"/>
                  </a:lnTo>
                  <a:lnTo>
                    <a:pt x="470" y="190"/>
                  </a:lnTo>
                  <a:lnTo>
                    <a:pt x="470" y="188"/>
                  </a:lnTo>
                  <a:lnTo>
                    <a:pt x="470" y="186"/>
                  </a:lnTo>
                  <a:lnTo>
                    <a:pt x="470" y="184"/>
                  </a:lnTo>
                  <a:lnTo>
                    <a:pt x="470" y="181"/>
                  </a:lnTo>
                  <a:lnTo>
                    <a:pt x="470" y="179"/>
                  </a:lnTo>
                  <a:lnTo>
                    <a:pt x="470" y="177"/>
                  </a:lnTo>
                  <a:lnTo>
                    <a:pt x="470" y="175"/>
                  </a:lnTo>
                  <a:lnTo>
                    <a:pt x="470" y="172"/>
                  </a:lnTo>
                  <a:lnTo>
                    <a:pt x="470" y="170"/>
                  </a:lnTo>
                  <a:lnTo>
                    <a:pt x="470" y="168"/>
                  </a:lnTo>
                  <a:lnTo>
                    <a:pt x="470" y="166"/>
                  </a:lnTo>
                  <a:lnTo>
                    <a:pt x="470" y="164"/>
                  </a:lnTo>
                  <a:lnTo>
                    <a:pt x="470" y="161"/>
                  </a:lnTo>
                  <a:lnTo>
                    <a:pt x="470" y="159"/>
                  </a:lnTo>
                  <a:lnTo>
                    <a:pt x="470" y="157"/>
                  </a:lnTo>
                  <a:lnTo>
                    <a:pt x="470" y="155"/>
                  </a:lnTo>
                  <a:lnTo>
                    <a:pt x="470" y="153"/>
                  </a:lnTo>
                  <a:lnTo>
                    <a:pt x="470" y="150"/>
                  </a:lnTo>
                  <a:lnTo>
                    <a:pt x="470" y="148"/>
                  </a:lnTo>
                  <a:lnTo>
                    <a:pt x="470" y="146"/>
                  </a:lnTo>
                  <a:lnTo>
                    <a:pt x="471" y="144"/>
                  </a:lnTo>
                  <a:lnTo>
                    <a:pt x="471" y="142"/>
                  </a:lnTo>
                  <a:lnTo>
                    <a:pt x="471" y="140"/>
                  </a:lnTo>
                  <a:lnTo>
                    <a:pt x="471" y="138"/>
                  </a:lnTo>
                  <a:lnTo>
                    <a:pt x="471" y="137"/>
                  </a:lnTo>
                  <a:lnTo>
                    <a:pt x="471" y="135"/>
                  </a:lnTo>
                  <a:lnTo>
                    <a:pt x="471" y="133"/>
                  </a:lnTo>
                  <a:lnTo>
                    <a:pt x="471" y="131"/>
                  </a:lnTo>
                  <a:lnTo>
                    <a:pt x="471" y="129"/>
                  </a:lnTo>
                  <a:lnTo>
                    <a:pt x="471" y="127"/>
                  </a:lnTo>
                  <a:lnTo>
                    <a:pt x="471" y="125"/>
                  </a:lnTo>
                  <a:lnTo>
                    <a:pt x="471" y="123"/>
                  </a:lnTo>
                  <a:lnTo>
                    <a:pt x="471" y="122"/>
                  </a:lnTo>
                  <a:lnTo>
                    <a:pt x="471" y="120"/>
                  </a:lnTo>
                  <a:lnTo>
                    <a:pt x="471" y="118"/>
                  </a:lnTo>
                  <a:lnTo>
                    <a:pt x="471" y="116"/>
                  </a:lnTo>
                  <a:lnTo>
                    <a:pt x="472" y="115"/>
                  </a:lnTo>
                  <a:lnTo>
                    <a:pt x="471" y="113"/>
                  </a:lnTo>
                  <a:lnTo>
                    <a:pt x="471" y="111"/>
                  </a:lnTo>
                  <a:lnTo>
                    <a:pt x="471" y="109"/>
                  </a:lnTo>
                  <a:lnTo>
                    <a:pt x="471" y="107"/>
                  </a:lnTo>
                  <a:lnTo>
                    <a:pt x="471" y="105"/>
                  </a:lnTo>
                  <a:lnTo>
                    <a:pt x="471" y="104"/>
                  </a:lnTo>
                  <a:lnTo>
                    <a:pt x="471" y="102"/>
                  </a:lnTo>
                  <a:lnTo>
                    <a:pt x="471" y="100"/>
                  </a:lnTo>
                  <a:lnTo>
                    <a:pt x="471" y="99"/>
                  </a:lnTo>
                  <a:lnTo>
                    <a:pt x="471" y="97"/>
                  </a:lnTo>
                  <a:lnTo>
                    <a:pt x="470" y="95"/>
                  </a:lnTo>
                  <a:lnTo>
                    <a:pt x="470" y="94"/>
                  </a:lnTo>
                  <a:lnTo>
                    <a:pt x="470" y="92"/>
                  </a:lnTo>
                  <a:lnTo>
                    <a:pt x="470" y="90"/>
                  </a:lnTo>
                  <a:lnTo>
                    <a:pt x="470" y="89"/>
                  </a:lnTo>
                  <a:lnTo>
                    <a:pt x="470" y="87"/>
                  </a:lnTo>
                  <a:lnTo>
                    <a:pt x="470" y="85"/>
                  </a:lnTo>
                  <a:lnTo>
                    <a:pt x="470" y="84"/>
                  </a:lnTo>
                  <a:lnTo>
                    <a:pt x="469" y="82"/>
                  </a:lnTo>
                  <a:lnTo>
                    <a:pt x="469" y="81"/>
                  </a:lnTo>
                  <a:lnTo>
                    <a:pt x="469" y="79"/>
                  </a:lnTo>
                  <a:lnTo>
                    <a:pt x="469" y="77"/>
                  </a:lnTo>
                  <a:lnTo>
                    <a:pt x="468" y="76"/>
                  </a:lnTo>
                  <a:lnTo>
                    <a:pt x="468" y="74"/>
                  </a:lnTo>
                  <a:lnTo>
                    <a:pt x="467" y="72"/>
                  </a:lnTo>
                  <a:lnTo>
                    <a:pt x="467" y="71"/>
                  </a:lnTo>
                  <a:lnTo>
                    <a:pt x="467" y="69"/>
                  </a:lnTo>
                  <a:lnTo>
                    <a:pt x="466" y="68"/>
                  </a:lnTo>
                  <a:lnTo>
                    <a:pt x="466" y="66"/>
                  </a:lnTo>
                  <a:lnTo>
                    <a:pt x="465" y="65"/>
                  </a:lnTo>
                  <a:lnTo>
                    <a:pt x="465" y="64"/>
                  </a:lnTo>
                  <a:lnTo>
                    <a:pt x="464" y="62"/>
                  </a:lnTo>
                  <a:lnTo>
                    <a:pt x="464" y="61"/>
                  </a:lnTo>
                  <a:lnTo>
                    <a:pt x="463" y="59"/>
                  </a:lnTo>
                  <a:lnTo>
                    <a:pt x="462" y="58"/>
                  </a:lnTo>
                  <a:lnTo>
                    <a:pt x="462" y="56"/>
                  </a:lnTo>
                  <a:lnTo>
                    <a:pt x="461" y="55"/>
                  </a:lnTo>
                  <a:lnTo>
                    <a:pt x="461" y="54"/>
                  </a:lnTo>
                  <a:lnTo>
                    <a:pt x="460" y="52"/>
                  </a:lnTo>
                  <a:lnTo>
                    <a:pt x="459" y="51"/>
                  </a:lnTo>
                  <a:lnTo>
                    <a:pt x="459" y="49"/>
                  </a:lnTo>
                  <a:lnTo>
                    <a:pt x="458" y="48"/>
                  </a:lnTo>
                  <a:lnTo>
                    <a:pt x="457" y="47"/>
                  </a:lnTo>
                  <a:lnTo>
                    <a:pt x="456" y="46"/>
                  </a:lnTo>
                  <a:lnTo>
                    <a:pt x="455" y="44"/>
                  </a:lnTo>
                  <a:lnTo>
                    <a:pt x="454" y="43"/>
                  </a:lnTo>
                  <a:lnTo>
                    <a:pt x="454" y="42"/>
                  </a:lnTo>
                  <a:lnTo>
                    <a:pt x="453" y="41"/>
                  </a:lnTo>
                  <a:lnTo>
                    <a:pt x="451" y="39"/>
                  </a:lnTo>
                  <a:lnTo>
                    <a:pt x="450" y="38"/>
                  </a:lnTo>
                  <a:lnTo>
                    <a:pt x="448" y="36"/>
                  </a:lnTo>
                  <a:lnTo>
                    <a:pt x="447" y="35"/>
                  </a:lnTo>
                  <a:lnTo>
                    <a:pt x="446" y="33"/>
                  </a:lnTo>
                  <a:lnTo>
                    <a:pt x="444" y="32"/>
                  </a:lnTo>
                  <a:lnTo>
                    <a:pt x="443" y="31"/>
                  </a:lnTo>
                  <a:lnTo>
                    <a:pt x="442" y="29"/>
                  </a:lnTo>
                  <a:lnTo>
                    <a:pt x="440" y="28"/>
                  </a:lnTo>
                  <a:lnTo>
                    <a:pt x="439" y="26"/>
                  </a:lnTo>
                  <a:lnTo>
                    <a:pt x="437" y="25"/>
                  </a:lnTo>
                  <a:lnTo>
                    <a:pt x="436" y="24"/>
                  </a:lnTo>
                  <a:lnTo>
                    <a:pt x="435" y="23"/>
                  </a:lnTo>
                  <a:lnTo>
                    <a:pt x="434" y="22"/>
                  </a:lnTo>
                  <a:lnTo>
                    <a:pt x="432" y="21"/>
                  </a:lnTo>
                  <a:lnTo>
                    <a:pt x="431" y="20"/>
                  </a:lnTo>
                  <a:lnTo>
                    <a:pt x="430" y="19"/>
                  </a:lnTo>
                  <a:lnTo>
                    <a:pt x="429" y="18"/>
                  </a:lnTo>
                  <a:lnTo>
                    <a:pt x="427" y="18"/>
                  </a:lnTo>
                  <a:lnTo>
                    <a:pt x="426" y="17"/>
                  </a:lnTo>
                  <a:lnTo>
                    <a:pt x="424" y="15"/>
                  </a:lnTo>
                  <a:lnTo>
                    <a:pt x="422" y="14"/>
                  </a:lnTo>
                  <a:lnTo>
                    <a:pt x="420" y="13"/>
                  </a:lnTo>
                  <a:lnTo>
                    <a:pt x="419" y="13"/>
                  </a:lnTo>
                  <a:lnTo>
                    <a:pt x="418" y="12"/>
                  </a:lnTo>
                  <a:lnTo>
                    <a:pt x="417" y="12"/>
                  </a:lnTo>
                  <a:lnTo>
                    <a:pt x="414" y="11"/>
                  </a:lnTo>
                  <a:lnTo>
                    <a:pt x="413" y="10"/>
                  </a:lnTo>
                  <a:lnTo>
                    <a:pt x="410" y="9"/>
                  </a:lnTo>
                  <a:lnTo>
                    <a:pt x="408" y="8"/>
                  </a:lnTo>
                  <a:lnTo>
                    <a:pt x="406" y="8"/>
                  </a:lnTo>
                  <a:lnTo>
                    <a:pt x="403" y="8"/>
                  </a:lnTo>
                  <a:lnTo>
                    <a:pt x="401" y="7"/>
                  </a:lnTo>
                  <a:lnTo>
                    <a:pt x="399" y="7"/>
                  </a:lnTo>
                  <a:lnTo>
                    <a:pt x="397" y="7"/>
                  </a:lnTo>
                  <a:lnTo>
                    <a:pt x="395" y="7"/>
                  </a:lnTo>
                  <a:lnTo>
                    <a:pt x="393" y="7"/>
                  </a:lnTo>
                  <a:lnTo>
                    <a:pt x="390" y="7"/>
                  </a:lnTo>
                  <a:lnTo>
                    <a:pt x="388" y="7"/>
                  </a:lnTo>
                  <a:lnTo>
                    <a:pt x="386" y="8"/>
                  </a:lnTo>
                  <a:lnTo>
                    <a:pt x="384" y="8"/>
                  </a:lnTo>
                  <a:lnTo>
                    <a:pt x="382" y="8"/>
                  </a:lnTo>
                  <a:lnTo>
                    <a:pt x="380" y="8"/>
                  </a:lnTo>
                  <a:lnTo>
                    <a:pt x="378" y="9"/>
                  </a:lnTo>
                  <a:lnTo>
                    <a:pt x="375" y="9"/>
                  </a:lnTo>
                  <a:lnTo>
                    <a:pt x="373" y="9"/>
                  </a:lnTo>
                  <a:lnTo>
                    <a:pt x="371" y="9"/>
                  </a:lnTo>
                  <a:lnTo>
                    <a:pt x="370" y="10"/>
                  </a:lnTo>
                  <a:lnTo>
                    <a:pt x="368" y="10"/>
                  </a:lnTo>
                  <a:lnTo>
                    <a:pt x="366" y="10"/>
                  </a:lnTo>
                  <a:lnTo>
                    <a:pt x="365" y="9"/>
                  </a:lnTo>
                  <a:lnTo>
                    <a:pt x="363" y="9"/>
                  </a:lnTo>
                  <a:lnTo>
                    <a:pt x="362" y="8"/>
                  </a:lnTo>
                  <a:lnTo>
                    <a:pt x="361" y="8"/>
                  </a:lnTo>
                  <a:lnTo>
                    <a:pt x="359" y="8"/>
                  </a:lnTo>
                  <a:lnTo>
                    <a:pt x="358" y="7"/>
                  </a:lnTo>
                  <a:lnTo>
                    <a:pt x="356" y="7"/>
                  </a:lnTo>
                  <a:lnTo>
                    <a:pt x="355" y="6"/>
                  </a:lnTo>
                  <a:lnTo>
                    <a:pt x="354" y="6"/>
                  </a:lnTo>
                  <a:lnTo>
                    <a:pt x="352" y="6"/>
                  </a:lnTo>
                  <a:lnTo>
                    <a:pt x="351" y="5"/>
                  </a:lnTo>
                  <a:lnTo>
                    <a:pt x="349" y="5"/>
                  </a:lnTo>
                  <a:lnTo>
                    <a:pt x="348" y="5"/>
                  </a:lnTo>
                  <a:lnTo>
                    <a:pt x="346" y="4"/>
                  </a:lnTo>
                  <a:lnTo>
                    <a:pt x="344" y="4"/>
                  </a:lnTo>
                  <a:lnTo>
                    <a:pt x="343" y="3"/>
                  </a:lnTo>
                  <a:lnTo>
                    <a:pt x="341" y="3"/>
                  </a:lnTo>
                  <a:lnTo>
                    <a:pt x="339" y="3"/>
                  </a:lnTo>
                  <a:lnTo>
                    <a:pt x="338" y="2"/>
                  </a:lnTo>
                  <a:lnTo>
                    <a:pt x="336" y="2"/>
                  </a:lnTo>
                  <a:lnTo>
                    <a:pt x="334" y="2"/>
                  </a:lnTo>
                  <a:lnTo>
                    <a:pt x="332" y="1"/>
                  </a:lnTo>
                  <a:lnTo>
                    <a:pt x="330" y="1"/>
                  </a:lnTo>
                  <a:lnTo>
                    <a:pt x="329" y="1"/>
                  </a:lnTo>
                  <a:lnTo>
                    <a:pt x="327" y="1"/>
                  </a:lnTo>
                  <a:lnTo>
                    <a:pt x="325" y="0"/>
                  </a:lnTo>
                  <a:lnTo>
                    <a:pt x="323" y="0"/>
                  </a:lnTo>
                  <a:lnTo>
                    <a:pt x="321" y="0"/>
                  </a:lnTo>
                  <a:lnTo>
                    <a:pt x="319" y="0"/>
                  </a:lnTo>
                  <a:lnTo>
                    <a:pt x="317" y="0"/>
                  </a:lnTo>
                  <a:lnTo>
                    <a:pt x="315" y="0"/>
                  </a:lnTo>
                  <a:lnTo>
                    <a:pt x="313" y="0"/>
                  </a:lnTo>
                  <a:lnTo>
                    <a:pt x="310" y="0"/>
                  </a:lnTo>
                  <a:lnTo>
                    <a:pt x="309" y="0"/>
                  </a:lnTo>
                  <a:lnTo>
                    <a:pt x="307" y="0"/>
                  </a:lnTo>
                  <a:lnTo>
                    <a:pt x="305" y="0"/>
                  </a:lnTo>
                  <a:lnTo>
                    <a:pt x="302" y="0"/>
                  </a:lnTo>
                  <a:lnTo>
                    <a:pt x="300" y="0"/>
                  </a:lnTo>
                  <a:lnTo>
                    <a:pt x="298" y="1"/>
                  </a:lnTo>
                  <a:lnTo>
                    <a:pt x="295" y="1"/>
                  </a:lnTo>
                  <a:lnTo>
                    <a:pt x="293" y="1"/>
                  </a:lnTo>
                  <a:lnTo>
                    <a:pt x="291" y="2"/>
                  </a:lnTo>
                  <a:lnTo>
                    <a:pt x="289" y="2"/>
                  </a:lnTo>
                  <a:lnTo>
                    <a:pt x="287" y="3"/>
                  </a:lnTo>
                  <a:lnTo>
                    <a:pt x="284" y="3"/>
                  </a:lnTo>
                  <a:lnTo>
                    <a:pt x="282" y="4"/>
                  </a:lnTo>
                  <a:lnTo>
                    <a:pt x="280" y="5"/>
                  </a:lnTo>
                  <a:lnTo>
                    <a:pt x="277" y="6"/>
                  </a:lnTo>
                  <a:lnTo>
                    <a:pt x="275" y="6"/>
                  </a:lnTo>
                  <a:lnTo>
                    <a:pt x="272" y="7"/>
                  </a:lnTo>
                  <a:lnTo>
                    <a:pt x="270" y="8"/>
                  </a:lnTo>
                  <a:lnTo>
                    <a:pt x="268" y="10"/>
                  </a:lnTo>
                  <a:lnTo>
                    <a:pt x="266" y="10"/>
                  </a:lnTo>
                  <a:lnTo>
                    <a:pt x="263" y="11"/>
                  </a:lnTo>
                  <a:lnTo>
                    <a:pt x="261" y="13"/>
                  </a:lnTo>
                  <a:lnTo>
                    <a:pt x="259" y="14"/>
                  </a:lnTo>
                  <a:lnTo>
                    <a:pt x="256" y="15"/>
                  </a:lnTo>
                  <a:lnTo>
                    <a:pt x="254" y="17"/>
                  </a:lnTo>
                  <a:lnTo>
                    <a:pt x="251" y="18"/>
                  </a:lnTo>
                  <a:lnTo>
                    <a:pt x="249" y="20"/>
                  </a:lnTo>
                  <a:lnTo>
                    <a:pt x="247" y="22"/>
                  </a:lnTo>
                  <a:lnTo>
                    <a:pt x="244" y="24"/>
                  </a:lnTo>
                  <a:lnTo>
                    <a:pt x="242" y="25"/>
                  </a:lnTo>
                  <a:lnTo>
                    <a:pt x="240" y="28"/>
                  </a:lnTo>
                  <a:lnTo>
                    <a:pt x="237" y="30"/>
                  </a:lnTo>
                  <a:lnTo>
                    <a:pt x="235" y="32"/>
                  </a:lnTo>
                  <a:lnTo>
                    <a:pt x="233" y="34"/>
                  </a:lnTo>
                  <a:lnTo>
                    <a:pt x="230" y="37"/>
                  </a:lnTo>
                  <a:lnTo>
                    <a:pt x="228" y="38"/>
                  </a:lnTo>
                  <a:lnTo>
                    <a:pt x="227" y="40"/>
                  </a:lnTo>
                  <a:lnTo>
                    <a:pt x="225" y="41"/>
                  </a:lnTo>
                  <a:lnTo>
                    <a:pt x="223" y="44"/>
                  </a:lnTo>
                  <a:lnTo>
                    <a:pt x="222" y="44"/>
                  </a:lnTo>
                  <a:lnTo>
                    <a:pt x="221" y="46"/>
                  </a:lnTo>
                  <a:lnTo>
                    <a:pt x="219" y="47"/>
                  </a:lnTo>
                  <a:lnTo>
                    <a:pt x="219" y="48"/>
                  </a:lnTo>
                  <a:lnTo>
                    <a:pt x="218" y="49"/>
                  </a:lnTo>
                  <a:lnTo>
                    <a:pt x="216" y="50"/>
                  </a:lnTo>
                  <a:lnTo>
                    <a:pt x="215" y="51"/>
                  </a:lnTo>
                  <a:lnTo>
                    <a:pt x="214" y="53"/>
                  </a:lnTo>
                  <a:lnTo>
                    <a:pt x="211" y="55"/>
                  </a:lnTo>
                  <a:lnTo>
                    <a:pt x="209" y="58"/>
                  </a:lnTo>
                  <a:lnTo>
                    <a:pt x="206" y="60"/>
                  </a:lnTo>
                  <a:lnTo>
                    <a:pt x="203" y="63"/>
                  </a:lnTo>
                  <a:lnTo>
                    <a:pt x="200" y="66"/>
                  </a:lnTo>
                  <a:lnTo>
                    <a:pt x="197" y="69"/>
                  </a:lnTo>
                  <a:lnTo>
                    <a:pt x="194" y="72"/>
                  </a:lnTo>
                  <a:lnTo>
                    <a:pt x="191" y="75"/>
                  </a:lnTo>
                  <a:lnTo>
                    <a:pt x="188" y="78"/>
                  </a:lnTo>
                  <a:lnTo>
                    <a:pt x="185" y="81"/>
                  </a:lnTo>
                  <a:lnTo>
                    <a:pt x="181" y="84"/>
                  </a:lnTo>
                  <a:lnTo>
                    <a:pt x="178" y="87"/>
                  </a:lnTo>
                  <a:lnTo>
                    <a:pt x="175" y="91"/>
                  </a:lnTo>
                  <a:lnTo>
                    <a:pt x="171" y="94"/>
                  </a:lnTo>
                  <a:lnTo>
                    <a:pt x="168" y="98"/>
                  </a:lnTo>
                  <a:lnTo>
                    <a:pt x="165" y="102"/>
                  </a:lnTo>
                  <a:lnTo>
                    <a:pt x="161" y="105"/>
                  </a:lnTo>
                  <a:lnTo>
                    <a:pt x="157" y="108"/>
                  </a:lnTo>
                  <a:lnTo>
                    <a:pt x="154" y="112"/>
                  </a:lnTo>
                  <a:lnTo>
                    <a:pt x="150" y="116"/>
                  </a:lnTo>
                  <a:lnTo>
                    <a:pt x="147" y="120"/>
                  </a:lnTo>
                  <a:lnTo>
                    <a:pt x="143" y="124"/>
                  </a:lnTo>
                  <a:lnTo>
                    <a:pt x="139" y="128"/>
                  </a:lnTo>
                  <a:lnTo>
                    <a:pt x="136" y="132"/>
                  </a:lnTo>
                  <a:lnTo>
                    <a:pt x="132" y="136"/>
                  </a:lnTo>
                  <a:lnTo>
                    <a:pt x="128" y="140"/>
                  </a:lnTo>
                  <a:lnTo>
                    <a:pt x="125" y="144"/>
                  </a:lnTo>
                  <a:lnTo>
                    <a:pt x="121" y="148"/>
                  </a:lnTo>
                  <a:lnTo>
                    <a:pt x="118" y="153"/>
                  </a:lnTo>
                  <a:lnTo>
                    <a:pt x="114" y="157"/>
                  </a:lnTo>
                  <a:lnTo>
                    <a:pt x="110" y="161"/>
                  </a:lnTo>
                  <a:lnTo>
                    <a:pt x="107" y="166"/>
                  </a:lnTo>
                  <a:lnTo>
                    <a:pt x="103" y="170"/>
                  </a:lnTo>
                  <a:lnTo>
                    <a:pt x="99" y="175"/>
                  </a:lnTo>
                  <a:lnTo>
                    <a:pt x="96" y="179"/>
                  </a:lnTo>
                  <a:lnTo>
                    <a:pt x="92" y="184"/>
                  </a:lnTo>
                  <a:lnTo>
                    <a:pt x="89" y="188"/>
                  </a:lnTo>
                  <a:lnTo>
                    <a:pt x="85" y="192"/>
                  </a:lnTo>
                  <a:lnTo>
                    <a:pt x="81" y="197"/>
                  </a:lnTo>
                  <a:lnTo>
                    <a:pt x="78" y="202"/>
                  </a:lnTo>
                  <a:lnTo>
                    <a:pt x="74" y="207"/>
                  </a:lnTo>
                  <a:lnTo>
                    <a:pt x="71" y="212"/>
                  </a:lnTo>
                  <a:lnTo>
                    <a:pt x="68" y="216"/>
                  </a:lnTo>
                  <a:lnTo>
                    <a:pt x="64" y="221"/>
                  </a:lnTo>
                  <a:lnTo>
                    <a:pt x="61" y="226"/>
                  </a:lnTo>
                  <a:lnTo>
                    <a:pt x="58" y="231"/>
                  </a:lnTo>
                  <a:lnTo>
                    <a:pt x="55" y="236"/>
                  </a:lnTo>
                  <a:lnTo>
                    <a:pt x="52" y="241"/>
                  </a:lnTo>
                  <a:lnTo>
                    <a:pt x="49" y="245"/>
                  </a:lnTo>
                  <a:lnTo>
                    <a:pt x="46" y="250"/>
                  </a:lnTo>
                  <a:lnTo>
                    <a:pt x="43" y="255"/>
                  </a:lnTo>
                  <a:lnTo>
                    <a:pt x="40" y="260"/>
                  </a:lnTo>
                  <a:lnTo>
                    <a:pt x="37" y="265"/>
                  </a:lnTo>
                  <a:lnTo>
                    <a:pt x="34" y="270"/>
                  </a:lnTo>
                  <a:lnTo>
                    <a:pt x="32" y="276"/>
                  </a:lnTo>
                  <a:lnTo>
                    <a:pt x="29" y="281"/>
                  </a:lnTo>
                  <a:lnTo>
                    <a:pt x="27" y="286"/>
                  </a:lnTo>
                  <a:lnTo>
                    <a:pt x="24" y="291"/>
                  </a:lnTo>
                  <a:lnTo>
                    <a:pt x="23" y="296"/>
                  </a:lnTo>
                  <a:lnTo>
                    <a:pt x="20" y="301"/>
                  </a:lnTo>
                  <a:lnTo>
                    <a:pt x="18" y="306"/>
                  </a:lnTo>
                  <a:lnTo>
                    <a:pt x="16" y="311"/>
                  </a:lnTo>
                  <a:lnTo>
                    <a:pt x="14" y="317"/>
                  </a:lnTo>
                  <a:lnTo>
                    <a:pt x="13" y="322"/>
                  </a:lnTo>
                  <a:lnTo>
                    <a:pt x="12" y="324"/>
                  </a:lnTo>
                  <a:lnTo>
                    <a:pt x="11" y="325"/>
                  </a:lnTo>
                  <a:lnTo>
                    <a:pt x="11" y="328"/>
                  </a:lnTo>
                  <a:lnTo>
                    <a:pt x="10" y="330"/>
                  </a:lnTo>
                  <a:lnTo>
                    <a:pt x="9" y="332"/>
                  </a:lnTo>
                  <a:lnTo>
                    <a:pt x="9" y="334"/>
                  </a:lnTo>
                  <a:lnTo>
                    <a:pt x="8" y="336"/>
                  </a:lnTo>
                  <a:lnTo>
                    <a:pt x="8" y="339"/>
                  </a:lnTo>
                  <a:lnTo>
                    <a:pt x="7" y="340"/>
                  </a:lnTo>
                  <a:lnTo>
                    <a:pt x="6" y="342"/>
                  </a:lnTo>
                  <a:lnTo>
                    <a:pt x="6" y="344"/>
                  </a:lnTo>
                  <a:lnTo>
                    <a:pt x="5" y="347"/>
                  </a:lnTo>
                  <a:lnTo>
                    <a:pt x="5" y="348"/>
                  </a:lnTo>
                  <a:lnTo>
                    <a:pt x="5" y="351"/>
                  </a:lnTo>
                  <a:lnTo>
                    <a:pt x="4" y="353"/>
                  </a:lnTo>
                  <a:lnTo>
                    <a:pt x="4" y="355"/>
                  </a:lnTo>
                  <a:lnTo>
                    <a:pt x="3" y="357"/>
                  </a:lnTo>
                  <a:lnTo>
                    <a:pt x="3" y="359"/>
                  </a:lnTo>
                  <a:lnTo>
                    <a:pt x="3" y="361"/>
                  </a:lnTo>
                  <a:lnTo>
                    <a:pt x="2" y="363"/>
                  </a:lnTo>
                  <a:lnTo>
                    <a:pt x="2" y="365"/>
                  </a:lnTo>
                  <a:lnTo>
                    <a:pt x="1" y="368"/>
                  </a:lnTo>
                  <a:lnTo>
                    <a:pt x="1" y="370"/>
                  </a:lnTo>
                  <a:lnTo>
                    <a:pt x="1" y="371"/>
                  </a:lnTo>
                  <a:lnTo>
                    <a:pt x="1" y="374"/>
                  </a:lnTo>
                  <a:lnTo>
                    <a:pt x="1" y="376"/>
                  </a:lnTo>
                  <a:lnTo>
                    <a:pt x="1" y="378"/>
                  </a:lnTo>
                  <a:lnTo>
                    <a:pt x="1" y="380"/>
                  </a:lnTo>
                  <a:lnTo>
                    <a:pt x="1" y="382"/>
                  </a:lnTo>
                  <a:lnTo>
                    <a:pt x="1" y="384"/>
                  </a:lnTo>
                  <a:lnTo>
                    <a:pt x="1" y="386"/>
                  </a:lnTo>
                  <a:lnTo>
                    <a:pt x="1" y="388"/>
                  </a:lnTo>
                  <a:lnTo>
                    <a:pt x="0" y="391"/>
                  </a:lnTo>
                  <a:lnTo>
                    <a:pt x="0" y="393"/>
                  </a:lnTo>
                  <a:lnTo>
                    <a:pt x="0" y="395"/>
                  </a:lnTo>
                  <a:lnTo>
                    <a:pt x="0" y="397"/>
                  </a:lnTo>
                  <a:lnTo>
                    <a:pt x="0" y="399"/>
                  </a:lnTo>
                  <a:lnTo>
                    <a:pt x="1" y="401"/>
                  </a:lnTo>
                  <a:lnTo>
                    <a:pt x="1" y="403"/>
                  </a:lnTo>
                  <a:lnTo>
                    <a:pt x="1" y="406"/>
                  </a:lnTo>
                  <a:lnTo>
                    <a:pt x="1" y="408"/>
                  </a:lnTo>
                  <a:lnTo>
                    <a:pt x="1" y="410"/>
                  </a:lnTo>
                  <a:lnTo>
                    <a:pt x="1" y="412"/>
                  </a:lnTo>
                  <a:lnTo>
                    <a:pt x="2" y="414"/>
                  </a:lnTo>
                  <a:lnTo>
                    <a:pt x="2" y="416"/>
                  </a:lnTo>
                  <a:lnTo>
                    <a:pt x="3" y="418"/>
                  </a:lnTo>
                  <a:lnTo>
                    <a:pt x="3" y="421"/>
                  </a:lnTo>
                  <a:lnTo>
                    <a:pt x="3" y="423"/>
                  </a:lnTo>
                  <a:lnTo>
                    <a:pt x="5" y="429"/>
                  </a:lnTo>
                  <a:lnTo>
                    <a:pt x="6" y="434"/>
                  </a:lnTo>
                  <a:lnTo>
                    <a:pt x="8" y="440"/>
                  </a:lnTo>
                  <a:lnTo>
                    <a:pt x="9" y="445"/>
                  </a:lnTo>
                  <a:lnTo>
                    <a:pt x="11" y="451"/>
                  </a:lnTo>
                  <a:lnTo>
                    <a:pt x="13" y="457"/>
                  </a:lnTo>
                  <a:lnTo>
                    <a:pt x="15" y="462"/>
                  </a:lnTo>
                  <a:lnTo>
                    <a:pt x="18" y="467"/>
                  </a:lnTo>
                  <a:lnTo>
                    <a:pt x="20" y="472"/>
                  </a:lnTo>
                  <a:lnTo>
                    <a:pt x="22" y="477"/>
                  </a:lnTo>
                  <a:lnTo>
                    <a:pt x="25" y="482"/>
                  </a:lnTo>
                  <a:lnTo>
                    <a:pt x="28" y="487"/>
                  </a:lnTo>
                  <a:lnTo>
                    <a:pt x="31" y="491"/>
                  </a:lnTo>
                  <a:lnTo>
                    <a:pt x="34" y="495"/>
                  </a:lnTo>
                  <a:lnTo>
                    <a:pt x="37" y="500"/>
                  </a:lnTo>
                  <a:lnTo>
                    <a:pt x="40" y="504"/>
                  </a:lnTo>
                  <a:lnTo>
                    <a:pt x="43" y="508"/>
                  </a:lnTo>
                  <a:lnTo>
                    <a:pt x="47" y="512"/>
                  </a:lnTo>
                  <a:lnTo>
                    <a:pt x="51" y="516"/>
                  </a:lnTo>
                  <a:lnTo>
                    <a:pt x="54" y="519"/>
                  </a:lnTo>
                  <a:lnTo>
                    <a:pt x="58" y="523"/>
                  </a:lnTo>
                  <a:lnTo>
                    <a:pt x="62" y="526"/>
                  </a:lnTo>
                  <a:lnTo>
                    <a:pt x="66" y="530"/>
                  </a:lnTo>
                  <a:lnTo>
                    <a:pt x="70" y="533"/>
                  </a:lnTo>
                  <a:lnTo>
                    <a:pt x="74" y="536"/>
                  </a:lnTo>
                  <a:lnTo>
                    <a:pt x="78" y="539"/>
                  </a:lnTo>
                  <a:lnTo>
                    <a:pt x="82" y="542"/>
                  </a:lnTo>
                  <a:lnTo>
                    <a:pt x="87" y="544"/>
                  </a:lnTo>
                  <a:lnTo>
                    <a:pt x="91" y="547"/>
                  </a:lnTo>
                  <a:lnTo>
                    <a:pt x="96" y="549"/>
                  </a:lnTo>
                  <a:lnTo>
                    <a:pt x="100" y="552"/>
                  </a:lnTo>
                  <a:lnTo>
                    <a:pt x="105" y="554"/>
                  </a:lnTo>
                  <a:lnTo>
                    <a:pt x="110" y="556"/>
                  </a:lnTo>
                  <a:lnTo>
                    <a:pt x="115" y="557"/>
                  </a:lnTo>
                  <a:lnTo>
                    <a:pt x="119" y="559"/>
                  </a:lnTo>
                  <a:lnTo>
                    <a:pt x="124" y="561"/>
                  </a:lnTo>
                  <a:lnTo>
                    <a:pt x="129" y="561"/>
                  </a:lnTo>
                  <a:lnTo>
                    <a:pt x="134" y="562"/>
                  </a:lnTo>
                  <a:lnTo>
                    <a:pt x="139" y="564"/>
                  </a:lnTo>
                  <a:lnTo>
                    <a:pt x="145" y="565"/>
                  </a:lnTo>
                  <a:lnTo>
                    <a:pt x="149" y="565"/>
                  </a:lnTo>
                  <a:lnTo>
                    <a:pt x="155" y="566"/>
                  </a:lnTo>
                  <a:lnTo>
                    <a:pt x="160" y="566"/>
                  </a:lnTo>
                  <a:lnTo>
                    <a:pt x="165" y="566"/>
                  </a:lnTo>
                  <a:lnTo>
                    <a:pt x="170" y="566"/>
                  </a:lnTo>
                  <a:lnTo>
                    <a:pt x="176" y="566"/>
                  </a:lnTo>
                  <a:lnTo>
                    <a:pt x="181" y="566"/>
                  </a:lnTo>
                  <a:lnTo>
                    <a:pt x="186" y="565"/>
                  </a:lnTo>
                  <a:lnTo>
                    <a:pt x="191" y="565"/>
                  </a:lnTo>
                  <a:lnTo>
                    <a:pt x="197" y="564"/>
                  </a:lnTo>
                  <a:lnTo>
                    <a:pt x="202" y="563"/>
                  </a:lnTo>
                  <a:lnTo>
                    <a:pt x="208" y="562"/>
                  </a:lnTo>
                  <a:lnTo>
                    <a:pt x="213" y="561"/>
                  </a:lnTo>
                  <a:lnTo>
                    <a:pt x="218" y="559"/>
                  </a:lnTo>
                  <a:lnTo>
                    <a:pt x="224" y="557"/>
                  </a:lnTo>
                  <a:lnTo>
                    <a:pt x="229" y="556"/>
                  </a:lnTo>
                  <a:lnTo>
                    <a:pt x="234" y="553"/>
                  </a:lnTo>
                  <a:lnTo>
                    <a:pt x="239" y="551"/>
                  </a:lnTo>
                  <a:lnTo>
                    <a:pt x="244" y="548"/>
                  </a:lnTo>
                  <a:lnTo>
                    <a:pt x="250" y="546"/>
                  </a:lnTo>
                  <a:lnTo>
                    <a:pt x="255" y="543"/>
                  </a:lnTo>
                  <a:lnTo>
                    <a:pt x="261" y="540"/>
                  </a:lnTo>
                  <a:lnTo>
                    <a:pt x="266" y="537"/>
                  </a:lnTo>
                  <a:lnTo>
                    <a:pt x="271" y="534"/>
                  </a:lnTo>
                  <a:lnTo>
                    <a:pt x="249" y="503"/>
                  </a:lnTo>
                  <a:lnTo>
                    <a:pt x="245" y="506"/>
                  </a:lnTo>
                  <a:lnTo>
                    <a:pt x="241" y="508"/>
                  </a:lnTo>
                  <a:lnTo>
                    <a:pt x="236" y="511"/>
                  </a:lnTo>
                  <a:lnTo>
                    <a:pt x="233" y="513"/>
                  </a:lnTo>
                  <a:lnTo>
                    <a:pt x="228" y="515"/>
                  </a:lnTo>
                  <a:lnTo>
                    <a:pt x="224" y="517"/>
                  </a:lnTo>
                  <a:lnTo>
                    <a:pt x="220" y="519"/>
                  </a:lnTo>
                  <a:lnTo>
                    <a:pt x="216" y="521"/>
                  </a:lnTo>
                  <a:lnTo>
                    <a:pt x="211" y="522"/>
                  </a:lnTo>
                  <a:lnTo>
                    <a:pt x="208" y="523"/>
                  </a:lnTo>
                  <a:lnTo>
                    <a:pt x="203" y="524"/>
                  </a:lnTo>
                  <a:lnTo>
                    <a:pt x="199" y="526"/>
                  </a:lnTo>
                  <a:lnTo>
                    <a:pt x="195" y="526"/>
                  </a:lnTo>
                  <a:lnTo>
                    <a:pt x="191" y="527"/>
                  </a:lnTo>
                  <a:lnTo>
                    <a:pt x="186" y="528"/>
                  </a:lnTo>
                  <a:lnTo>
                    <a:pt x="182" y="529"/>
                  </a:lnTo>
                  <a:lnTo>
                    <a:pt x="178" y="529"/>
                  </a:lnTo>
                  <a:lnTo>
                    <a:pt x="174" y="529"/>
                  </a:lnTo>
                  <a:lnTo>
                    <a:pt x="170" y="529"/>
                  </a:lnTo>
                  <a:lnTo>
                    <a:pt x="166" y="529"/>
                  </a:lnTo>
                  <a:lnTo>
                    <a:pt x="162" y="528"/>
                  </a:lnTo>
                  <a:lnTo>
                    <a:pt x="158" y="528"/>
                  </a:lnTo>
                  <a:lnTo>
                    <a:pt x="153" y="528"/>
                  </a:lnTo>
                  <a:lnTo>
                    <a:pt x="150" y="527"/>
                  </a:lnTo>
                  <a:lnTo>
                    <a:pt x="145" y="526"/>
                  </a:lnTo>
                  <a:lnTo>
                    <a:pt x="142" y="525"/>
                  </a:lnTo>
                  <a:lnTo>
                    <a:pt x="138" y="524"/>
                  </a:lnTo>
                  <a:lnTo>
                    <a:pt x="134" y="523"/>
                  </a:lnTo>
                  <a:lnTo>
                    <a:pt x="130" y="522"/>
                  </a:lnTo>
                  <a:lnTo>
                    <a:pt x="126" y="521"/>
                  </a:lnTo>
                  <a:lnTo>
                    <a:pt x="123" y="519"/>
                  </a:lnTo>
                  <a:lnTo>
                    <a:pt x="119" y="518"/>
                  </a:lnTo>
                  <a:lnTo>
                    <a:pt x="115" y="516"/>
                  </a:lnTo>
                  <a:lnTo>
                    <a:pt x="112" y="514"/>
                  </a:lnTo>
                  <a:lnTo>
                    <a:pt x="108" y="512"/>
                  </a:lnTo>
                  <a:lnTo>
                    <a:pt x="105" y="510"/>
                  </a:lnTo>
                  <a:lnTo>
                    <a:pt x="101" y="507"/>
                  </a:lnTo>
                  <a:lnTo>
                    <a:pt x="98" y="505"/>
                  </a:lnTo>
                  <a:lnTo>
                    <a:pt x="95" y="503"/>
                  </a:lnTo>
                  <a:lnTo>
                    <a:pt x="92" y="500"/>
                  </a:lnTo>
                  <a:lnTo>
                    <a:pt x="88" y="498"/>
                  </a:lnTo>
                  <a:lnTo>
                    <a:pt x="85" y="495"/>
                  </a:lnTo>
                  <a:lnTo>
                    <a:pt x="82" y="492"/>
                  </a:lnTo>
                  <a:lnTo>
                    <a:pt x="79" y="489"/>
                  </a:lnTo>
                  <a:lnTo>
                    <a:pt x="76" y="486"/>
                  </a:lnTo>
                  <a:lnTo>
                    <a:pt x="74" y="483"/>
                  </a:lnTo>
                  <a:lnTo>
                    <a:pt x="71" y="480"/>
                  </a:lnTo>
                  <a:lnTo>
                    <a:pt x="69" y="477"/>
                  </a:lnTo>
                  <a:lnTo>
                    <a:pt x="66" y="474"/>
                  </a:lnTo>
                  <a:lnTo>
                    <a:pt x="64" y="470"/>
                  </a:lnTo>
                  <a:lnTo>
                    <a:pt x="61" y="467"/>
                  </a:lnTo>
                  <a:lnTo>
                    <a:pt x="59" y="463"/>
                  </a:lnTo>
                  <a:lnTo>
                    <a:pt x="57" y="460"/>
                  </a:lnTo>
                  <a:lnTo>
                    <a:pt x="55" y="456"/>
                  </a:lnTo>
                  <a:lnTo>
                    <a:pt x="53" y="452"/>
                  </a:lnTo>
                  <a:lnTo>
                    <a:pt x="51" y="449"/>
                  </a:lnTo>
                  <a:lnTo>
                    <a:pt x="49" y="444"/>
                  </a:lnTo>
                  <a:lnTo>
                    <a:pt x="48" y="440"/>
                  </a:lnTo>
                  <a:lnTo>
                    <a:pt x="46" y="436"/>
                  </a:lnTo>
                  <a:lnTo>
                    <a:pt x="45" y="432"/>
                  </a:lnTo>
                  <a:lnTo>
                    <a:pt x="44" y="428"/>
                  </a:lnTo>
                  <a:lnTo>
                    <a:pt x="43" y="424"/>
                  </a:lnTo>
                  <a:lnTo>
                    <a:pt x="42" y="420"/>
                  </a:lnTo>
                  <a:lnTo>
                    <a:pt x="41" y="416"/>
                  </a:lnTo>
                  <a:lnTo>
                    <a:pt x="40" y="409"/>
                  </a:lnTo>
                  <a:lnTo>
                    <a:pt x="39" y="404"/>
                  </a:lnTo>
                  <a:lnTo>
                    <a:pt x="38" y="398"/>
                  </a:lnTo>
                  <a:lnTo>
                    <a:pt x="38" y="393"/>
                  </a:lnTo>
                  <a:lnTo>
                    <a:pt x="38" y="387"/>
                  </a:lnTo>
                  <a:lnTo>
                    <a:pt x="39" y="381"/>
                  </a:lnTo>
                  <a:lnTo>
                    <a:pt x="39" y="375"/>
                  </a:lnTo>
                  <a:lnTo>
                    <a:pt x="40" y="369"/>
                  </a:lnTo>
                  <a:lnTo>
                    <a:pt x="41" y="363"/>
                  </a:lnTo>
                  <a:lnTo>
                    <a:pt x="42" y="357"/>
                  </a:lnTo>
                  <a:lnTo>
                    <a:pt x="43" y="351"/>
                  </a:lnTo>
                  <a:lnTo>
                    <a:pt x="45" y="345"/>
                  </a:lnTo>
                  <a:lnTo>
                    <a:pt x="47" y="339"/>
                  </a:lnTo>
                  <a:lnTo>
                    <a:pt x="49" y="333"/>
                  </a:lnTo>
                  <a:lnTo>
                    <a:pt x="51" y="327"/>
                  </a:lnTo>
                  <a:lnTo>
                    <a:pt x="53" y="321"/>
                  </a:lnTo>
                  <a:lnTo>
                    <a:pt x="56" y="315"/>
                  </a:lnTo>
                  <a:lnTo>
                    <a:pt x="58" y="309"/>
                  </a:lnTo>
                  <a:lnTo>
                    <a:pt x="61" y="302"/>
                  </a:lnTo>
                  <a:lnTo>
                    <a:pt x="64" y="297"/>
                  </a:lnTo>
                  <a:lnTo>
                    <a:pt x="67" y="291"/>
                  </a:lnTo>
                  <a:lnTo>
                    <a:pt x="70" y="284"/>
                  </a:lnTo>
                  <a:lnTo>
                    <a:pt x="74" y="278"/>
                  </a:lnTo>
                  <a:lnTo>
                    <a:pt x="77" y="273"/>
                  </a:lnTo>
                  <a:lnTo>
                    <a:pt x="81" y="266"/>
                  </a:lnTo>
                  <a:lnTo>
                    <a:pt x="84" y="260"/>
                  </a:lnTo>
                  <a:lnTo>
                    <a:pt x="88" y="255"/>
                  </a:lnTo>
                  <a:lnTo>
                    <a:pt x="92" y="248"/>
                  </a:lnTo>
                  <a:lnTo>
                    <a:pt x="96" y="243"/>
                  </a:lnTo>
                  <a:lnTo>
                    <a:pt x="100" y="237"/>
                  </a:lnTo>
                  <a:lnTo>
                    <a:pt x="104" y="231"/>
                  </a:lnTo>
                  <a:lnTo>
                    <a:pt x="109" y="225"/>
                  </a:lnTo>
                  <a:lnTo>
                    <a:pt x="113" y="219"/>
                  </a:lnTo>
                  <a:lnTo>
                    <a:pt x="117" y="214"/>
                  </a:lnTo>
                  <a:lnTo>
                    <a:pt x="122" y="208"/>
                  </a:lnTo>
                  <a:lnTo>
                    <a:pt x="126" y="202"/>
                  </a:lnTo>
                  <a:lnTo>
                    <a:pt x="130" y="197"/>
                  </a:lnTo>
                  <a:lnTo>
                    <a:pt x="135" y="191"/>
                  </a:lnTo>
                  <a:lnTo>
                    <a:pt x="139" y="186"/>
                  </a:lnTo>
                  <a:lnTo>
                    <a:pt x="144" y="181"/>
                  </a:lnTo>
                  <a:lnTo>
                    <a:pt x="148" y="175"/>
                  </a:lnTo>
                  <a:lnTo>
                    <a:pt x="153" y="170"/>
                  </a:lnTo>
                  <a:lnTo>
                    <a:pt x="157" y="164"/>
                  </a:lnTo>
                  <a:lnTo>
                    <a:pt x="162" y="160"/>
                  </a:lnTo>
                  <a:lnTo>
                    <a:pt x="166" y="154"/>
                  </a:lnTo>
                  <a:lnTo>
                    <a:pt x="171" y="149"/>
                  </a:lnTo>
                  <a:lnTo>
                    <a:pt x="175" y="145"/>
                  </a:lnTo>
                  <a:lnTo>
                    <a:pt x="180" y="140"/>
                  </a:lnTo>
                  <a:lnTo>
                    <a:pt x="184" y="135"/>
                  </a:lnTo>
                  <a:lnTo>
                    <a:pt x="188" y="131"/>
                  </a:lnTo>
                  <a:lnTo>
                    <a:pt x="193" y="126"/>
                  </a:lnTo>
                  <a:lnTo>
                    <a:pt x="197" y="122"/>
                  </a:lnTo>
                  <a:lnTo>
                    <a:pt x="201" y="118"/>
                  </a:lnTo>
                  <a:lnTo>
                    <a:pt x="205" y="114"/>
                  </a:lnTo>
                  <a:lnTo>
                    <a:pt x="209" y="110"/>
                  </a:lnTo>
                  <a:lnTo>
                    <a:pt x="213" y="107"/>
                  </a:lnTo>
                  <a:lnTo>
                    <a:pt x="217" y="102"/>
                  </a:lnTo>
                  <a:lnTo>
                    <a:pt x="220" y="99"/>
                  </a:lnTo>
                  <a:lnTo>
                    <a:pt x="224" y="95"/>
                  </a:lnTo>
                  <a:lnTo>
                    <a:pt x="228" y="92"/>
                  </a:lnTo>
                  <a:lnTo>
                    <a:pt x="231" y="89"/>
                  </a:lnTo>
                  <a:lnTo>
                    <a:pt x="234" y="85"/>
                  </a:lnTo>
                  <a:lnTo>
                    <a:pt x="237" y="83"/>
                  </a:lnTo>
                  <a:lnTo>
                    <a:pt x="241" y="80"/>
                  </a:lnTo>
                  <a:lnTo>
                    <a:pt x="241" y="79"/>
                  </a:lnTo>
                  <a:lnTo>
                    <a:pt x="243" y="77"/>
                  </a:lnTo>
                  <a:lnTo>
                    <a:pt x="244" y="76"/>
                  </a:lnTo>
                  <a:lnTo>
                    <a:pt x="245" y="75"/>
                  </a:lnTo>
                  <a:lnTo>
                    <a:pt x="246" y="74"/>
                  </a:lnTo>
                  <a:lnTo>
                    <a:pt x="247" y="72"/>
                  </a:lnTo>
                  <a:lnTo>
                    <a:pt x="249" y="71"/>
                  </a:lnTo>
                  <a:lnTo>
                    <a:pt x="250" y="70"/>
                  </a:lnTo>
                  <a:lnTo>
                    <a:pt x="251" y="69"/>
                  </a:lnTo>
                  <a:lnTo>
                    <a:pt x="252" y="68"/>
                  </a:lnTo>
                  <a:lnTo>
                    <a:pt x="253" y="67"/>
                  </a:lnTo>
                  <a:lnTo>
                    <a:pt x="254" y="66"/>
                  </a:lnTo>
                  <a:lnTo>
                    <a:pt x="256" y="64"/>
                  </a:lnTo>
                  <a:lnTo>
                    <a:pt x="258" y="63"/>
                  </a:lnTo>
                  <a:lnTo>
                    <a:pt x="259" y="61"/>
                  </a:lnTo>
                  <a:lnTo>
                    <a:pt x="261" y="60"/>
                  </a:lnTo>
                  <a:lnTo>
                    <a:pt x="262" y="58"/>
                  </a:lnTo>
                  <a:lnTo>
                    <a:pt x="264" y="57"/>
                  </a:lnTo>
                  <a:lnTo>
                    <a:pt x="266" y="56"/>
                  </a:lnTo>
                  <a:lnTo>
                    <a:pt x="267" y="54"/>
                  </a:lnTo>
                  <a:lnTo>
                    <a:pt x="269" y="53"/>
                  </a:lnTo>
                  <a:lnTo>
                    <a:pt x="270" y="52"/>
                  </a:lnTo>
                  <a:lnTo>
                    <a:pt x="272" y="51"/>
                  </a:lnTo>
                  <a:lnTo>
                    <a:pt x="274" y="49"/>
                  </a:lnTo>
                  <a:lnTo>
                    <a:pt x="275" y="48"/>
                  </a:lnTo>
                  <a:lnTo>
                    <a:pt x="277" y="47"/>
                  </a:lnTo>
                  <a:lnTo>
                    <a:pt x="278" y="47"/>
                  </a:lnTo>
                  <a:lnTo>
                    <a:pt x="280" y="46"/>
                  </a:lnTo>
                  <a:lnTo>
                    <a:pt x="281" y="45"/>
                  </a:lnTo>
                  <a:lnTo>
                    <a:pt x="283" y="44"/>
                  </a:lnTo>
                  <a:lnTo>
                    <a:pt x="284" y="44"/>
                  </a:lnTo>
                  <a:lnTo>
                    <a:pt x="286" y="43"/>
                  </a:lnTo>
                  <a:lnTo>
                    <a:pt x="287" y="42"/>
                  </a:lnTo>
                  <a:lnTo>
                    <a:pt x="289" y="42"/>
                  </a:lnTo>
                  <a:lnTo>
                    <a:pt x="290" y="41"/>
                  </a:lnTo>
                  <a:lnTo>
                    <a:pt x="292" y="41"/>
                  </a:lnTo>
                  <a:lnTo>
                    <a:pt x="294" y="40"/>
                  </a:lnTo>
                  <a:lnTo>
                    <a:pt x="295" y="40"/>
                  </a:lnTo>
                  <a:lnTo>
                    <a:pt x="297" y="39"/>
                  </a:lnTo>
                  <a:lnTo>
                    <a:pt x="298" y="39"/>
                  </a:lnTo>
                  <a:lnTo>
                    <a:pt x="300" y="39"/>
                  </a:lnTo>
                  <a:lnTo>
                    <a:pt x="301" y="39"/>
                  </a:lnTo>
                  <a:lnTo>
                    <a:pt x="303" y="38"/>
                  </a:lnTo>
                  <a:lnTo>
                    <a:pt x="304" y="38"/>
                  </a:lnTo>
                  <a:lnTo>
                    <a:pt x="306" y="38"/>
                  </a:lnTo>
                  <a:lnTo>
                    <a:pt x="307" y="38"/>
                  </a:lnTo>
                  <a:lnTo>
                    <a:pt x="309" y="38"/>
                  </a:lnTo>
                  <a:lnTo>
                    <a:pt x="310" y="38"/>
                  </a:lnTo>
                  <a:lnTo>
                    <a:pt x="312" y="38"/>
                  </a:lnTo>
                  <a:lnTo>
                    <a:pt x="313" y="38"/>
                  </a:lnTo>
                  <a:lnTo>
                    <a:pt x="315" y="38"/>
                  </a:lnTo>
                  <a:lnTo>
                    <a:pt x="316" y="38"/>
                  </a:lnTo>
                  <a:lnTo>
                    <a:pt x="317" y="38"/>
                  </a:lnTo>
                  <a:lnTo>
                    <a:pt x="319" y="38"/>
                  </a:lnTo>
                  <a:lnTo>
                    <a:pt x="320" y="38"/>
                  </a:lnTo>
                  <a:lnTo>
                    <a:pt x="322" y="38"/>
                  </a:lnTo>
                  <a:lnTo>
                    <a:pt x="323" y="38"/>
                  </a:lnTo>
                  <a:lnTo>
                    <a:pt x="324" y="38"/>
                  </a:lnTo>
                  <a:lnTo>
                    <a:pt x="325" y="39"/>
                  </a:lnTo>
                  <a:lnTo>
                    <a:pt x="327" y="39"/>
                  </a:lnTo>
                  <a:lnTo>
                    <a:pt x="328" y="39"/>
                  </a:lnTo>
                  <a:lnTo>
                    <a:pt x="330" y="39"/>
                  </a:lnTo>
                  <a:lnTo>
                    <a:pt x="332" y="40"/>
                  </a:lnTo>
                  <a:lnTo>
                    <a:pt x="335" y="40"/>
                  </a:lnTo>
                  <a:lnTo>
                    <a:pt x="336" y="41"/>
                  </a:lnTo>
                  <a:lnTo>
                    <a:pt x="338" y="41"/>
                  </a:lnTo>
                  <a:lnTo>
                    <a:pt x="339" y="41"/>
                  </a:lnTo>
                  <a:lnTo>
                    <a:pt x="340" y="42"/>
                  </a:lnTo>
                  <a:lnTo>
                    <a:pt x="343" y="43"/>
                  </a:lnTo>
                  <a:lnTo>
                    <a:pt x="345" y="43"/>
                  </a:lnTo>
                  <a:lnTo>
                    <a:pt x="348" y="44"/>
                  </a:lnTo>
                  <a:lnTo>
                    <a:pt x="350" y="45"/>
                  </a:lnTo>
                  <a:lnTo>
                    <a:pt x="353" y="46"/>
                  </a:lnTo>
                  <a:lnTo>
                    <a:pt x="355" y="46"/>
                  </a:lnTo>
                  <a:lnTo>
                    <a:pt x="357" y="46"/>
                  </a:lnTo>
                  <a:lnTo>
                    <a:pt x="360" y="47"/>
                  </a:lnTo>
                  <a:lnTo>
                    <a:pt x="362" y="47"/>
                  </a:lnTo>
                  <a:lnTo>
                    <a:pt x="364" y="47"/>
                  </a:lnTo>
                  <a:lnTo>
                    <a:pt x="366" y="47"/>
                  </a:lnTo>
                  <a:lnTo>
                    <a:pt x="368" y="47"/>
                  </a:lnTo>
                  <a:lnTo>
                    <a:pt x="370" y="47"/>
                  </a:lnTo>
                  <a:lnTo>
                    <a:pt x="371" y="47"/>
                  </a:lnTo>
                  <a:lnTo>
                    <a:pt x="373" y="47"/>
                  </a:lnTo>
                  <a:lnTo>
                    <a:pt x="375" y="47"/>
                  </a:lnTo>
                  <a:lnTo>
                    <a:pt x="377" y="47"/>
                  </a:lnTo>
                  <a:lnTo>
                    <a:pt x="379" y="46"/>
                  </a:lnTo>
                  <a:lnTo>
                    <a:pt x="380" y="46"/>
                  </a:lnTo>
                  <a:lnTo>
                    <a:pt x="382" y="46"/>
                  </a:lnTo>
                  <a:lnTo>
                    <a:pt x="384" y="46"/>
                  </a:lnTo>
                  <a:lnTo>
                    <a:pt x="386" y="46"/>
                  </a:lnTo>
                  <a:lnTo>
                    <a:pt x="388" y="45"/>
                  </a:lnTo>
                  <a:lnTo>
                    <a:pt x="390" y="45"/>
                  </a:lnTo>
                  <a:lnTo>
                    <a:pt x="393" y="45"/>
                  </a:lnTo>
                  <a:lnTo>
                    <a:pt x="395" y="45"/>
                  </a:lnTo>
                  <a:lnTo>
                    <a:pt x="397" y="45"/>
                  </a:lnTo>
                  <a:lnTo>
                    <a:pt x="399" y="46"/>
                  </a:lnTo>
                  <a:lnTo>
                    <a:pt x="401" y="46"/>
                  </a:lnTo>
                  <a:lnTo>
                    <a:pt x="404" y="47"/>
                  </a:lnTo>
                  <a:lnTo>
                    <a:pt x="406" y="49"/>
                  </a:lnTo>
                  <a:lnTo>
                    <a:pt x="407" y="49"/>
                  </a:lnTo>
                  <a:lnTo>
                    <a:pt x="408" y="50"/>
                  </a:lnTo>
                  <a:lnTo>
                    <a:pt x="409" y="51"/>
                  </a:lnTo>
                  <a:lnTo>
                    <a:pt x="411" y="52"/>
                  </a:lnTo>
                  <a:lnTo>
                    <a:pt x="412" y="53"/>
                  </a:lnTo>
                  <a:lnTo>
                    <a:pt x="414" y="55"/>
                  </a:lnTo>
                  <a:lnTo>
                    <a:pt x="415" y="56"/>
                  </a:lnTo>
                  <a:lnTo>
                    <a:pt x="417" y="58"/>
                  </a:lnTo>
                  <a:lnTo>
                    <a:pt x="418" y="59"/>
                  </a:lnTo>
                  <a:lnTo>
                    <a:pt x="420" y="61"/>
                  </a:lnTo>
                  <a:lnTo>
                    <a:pt x="421" y="63"/>
                  </a:lnTo>
                  <a:lnTo>
                    <a:pt x="423" y="65"/>
                  </a:lnTo>
                  <a:lnTo>
                    <a:pt x="424" y="66"/>
                  </a:lnTo>
                  <a:lnTo>
                    <a:pt x="425" y="68"/>
                  </a:lnTo>
                  <a:lnTo>
                    <a:pt x="426" y="69"/>
                  </a:lnTo>
                  <a:lnTo>
                    <a:pt x="427" y="71"/>
                  </a:lnTo>
                  <a:lnTo>
                    <a:pt x="427" y="72"/>
                  </a:lnTo>
                  <a:lnTo>
                    <a:pt x="428" y="75"/>
                  </a:lnTo>
                  <a:lnTo>
                    <a:pt x="429" y="77"/>
                  </a:lnTo>
                  <a:lnTo>
                    <a:pt x="430" y="79"/>
                  </a:lnTo>
                  <a:lnTo>
                    <a:pt x="430" y="81"/>
                  </a:lnTo>
                  <a:lnTo>
                    <a:pt x="431" y="83"/>
                  </a:lnTo>
                  <a:lnTo>
                    <a:pt x="431" y="85"/>
                  </a:lnTo>
                  <a:lnTo>
                    <a:pt x="431" y="87"/>
                  </a:lnTo>
                  <a:lnTo>
                    <a:pt x="432" y="89"/>
                  </a:lnTo>
                  <a:lnTo>
                    <a:pt x="432" y="92"/>
                  </a:lnTo>
                  <a:lnTo>
                    <a:pt x="432" y="94"/>
                  </a:lnTo>
                  <a:lnTo>
                    <a:pt x="433" y="97"/>
                  </a:lnTo>
                  <a:lnTo>
                    <a:pt x="433" y="100"/>
                  </a:lnTo>
                  <a:lnTo>
                    <a:pt x="433" y="102"/>
                  </a:lnTo>
                  <a:lnTo>
                    <a:pt x="433" y="103"/>
                  </a:lnTo>
                  <a:lnTo>
                    <a:pt x="433" y="105"/>
                  </a:lnTo>
                  <a:lnTo>
                    <a:pt x="433" y="106"/>
                  </a:lnTo>
                  <a:lnTo>
                    <a:pt x="433" y="108"/>
                  </a:lnTo>
                  <a:lnTo>
                    <a:pt x="433" y="109"/>
                  </a:lnTo>
                  <a:lnTo>
                    <a:pt x="433" y="110"/>
                  </a:lnTo>
                  <a:lnTo>
                    <a:pt x="433" y="112"/>
                  </a:lnTo>
                  <a:lnTo>
                    <a:pt x="433" y="113"/>
                  </a:lnTo>
                  <a:lnTo>
                    <a:pt x="433" y="115"/>
                  </a:lnTo>
                  <a:lnTo>
                    <a:pt x="433" y="116"/>
                  </a:lnTo>
                  <a:lnTo>
                    <a:pt x="433" y="117"/>
                  </a:lnTo>
                  <a:lnTo>
                    <a:pt x="433" y="119"/>
                  </a:lnTo>
                  <a:lnTo>
                    <a:pt x="433" y="120"/>
                  </a:lnTo>
                  <a:lnTo>
                    <a:pt x="433" y="122"/>
                  </a:lnTo>
                  <a:lnTo>
                    <a:pt x="433" y="123"/>
                  </a:lnTo>
                  <a:lnTo>
                    <a:pt x="433" y="125"/>
                  </a:lnTo>
                  <a:lnTo>
                    <a:pt x="433" y="126"/>
                  </a:lnTo>
                  <a:lnTo>
                    <a:pt x="433" y="128"/>
                  </a:lnTo>
                  <a:lnTo>
                    <a:pt x="433" y="129"/>
                  </a:lnTo>
                  <a:lnTo>
                    <a:pt x="433" y="131"/>
                  </a:lnTo>
                  <a:lnTo>
                    <a:pt x="433" y="132"/>
                  </a:lnTo>
                  <a:lnTo>
                    <a:pt x="433" y="133"/>
                  </a:lnTo>
                  <a:lnTo>
                    <a:pt x="433" y="135"/>
                  </a:lnTo>
                  <a:lnTo>
                    <a:pt x="433" y="137"/>
                  </a:lnTo>
                  <a:lnTo>
                    <a:pt x="433" y="138"/>
                  </a:lnTo>
                  <a:lnTo>
                    <a:pt x="433" y="140"/>
                  </a:lnTo>
                  <a:lnTo>
                    <a:pt x="433" y="141"/>
                  </a:lnTo>
                  <a:lnTo>
                    <a:pt x="433" y="143"/>
                  </a:lnTo>
                  <a:lnTo>
                    <a:pt x="432" y="145"/>
                  </a:lnTo>
                  <a:lnTo>
                    <a:pt x="432" y="148"/>
                  </a:lnTo>
                  <a:lnTo>
                    <a:pt x="432" y="150"/>
                  </a:lnTo>
                  <a:lnTo>
                    <a:pt x="432" y="153"/>
                  </a:lnTo>
                  <a:lnTo>
                    <a:pt x="432" y="154"/>
                  </a:lnTo>
                  <a:lnTo>
                    <a:pt x="432" y="157"/>
                  </a:lnTo>
                  <a:lnTo>
                    <a:pt x="432" y="159"/>
                  </a:lnTo>
                  <a:lnTo>
                    <a:pt x="432" y="162"/>
                  </a:lnTo>
                  <a:lnTo>
                    <a:pt x="431" y="164"/>
                  </a:lnTo>
                  <a:lnTo>
                    <a:pt x="431" y="167"/>
                  </a:lnTo>
                  <a:lnTo>
                    <a:pt x="431" y="169"/>
                  </a:lnTo>
                  <a:lnTo>
                    <a:pt x="431" y="172"/>
                  </a:lnTo>
                  <a:lnTo>
                    <a:pt x="431" y="174"/>
                  </a:lnTo>
                  <a:lnTo>
                    <a:pt x="431" y="177"/>
                  </a:lnTo>
                  <a:lnTo>
                    <a:pt x="431" y="179"/>
                  </a:lnTo>
                  <a:lnTo>
                    <a:pt x="432" y="182"/>
                  </a:lnTo>
                  <a:lnTo>
                    <a:pt x="432" y="184"/>
                  </a:lnTo>
                  <a:lnTo>
                    <a:pt x="432" y="187"/>
                  </a:lnTo>
                  <a:lnTo>
                    <a:pt x="432" y="189"/>
                  </a:lnTo>
                  <a:lnTo>
                    <a:pt x="432" y="192"/>
                  </a:lnTo>
                  <a:lnTo>
                    <a:pt x="432" y="194"/>
                  </a:lnTo>
                  <a:lnTo>
                    <a:pt x="432" y="197"/>
                  </a:lnTo>
                  <a:lnTo>
                    <a:pt x="432" y="200"/>
                  </a:lnTo>
                  <a:lnTo>
                    <a:pt x="432" y="202"/>
                  </a:lnTo>
                  <a:lnTo>
                    <a:pt x="432" y="205"/>
                  </a:lnTo>
                  <a:lnTo>
                    <a:pt x="432" y="207"/>
                  </a:lnTo>
                  <a:lnTo>
                    <a:pt x="433" y="210"/>
                  </a:lnTo>
                  <a:lnTo>
                    <a:pt x="433" y="213"/>
                  </a:lnTo>
                  <a:lnTo>
                    <a:pt x="433" y="215"/>
                  </a:lnTo>
                  <a:lnTo>
                    <a:pt x="434" y="218"/>
                  </a:lnTo>
                  <a:lnTo>
                    <a:pt x="434" y="220"/>
                  </a:lnTo>
                  <a:lnTo>
                    <a:pt x="434" y="223"/>
                  </a:lnTo>
                  <a:lnTo>
                    <a:pt x="435" y="226"/>
                  </a:lnTo>
                  <a:lnTo>
                    <a:pt x="435" y="228"/>
                  </a:lnTo>
                  <a:lnTo>
                    <a:pt x="436" y="231"/>
                  </a:lnTo>
                  <a:lnTo>
                    <a:pt x="436" y="233"/>
                  </a:lnTo>
                  <a:lnTo>
                    <a:pt x="436" y="236"/>
                  </a:lnTo>
                  <a:lnTo>
                    <a:pt x="437" y="239"/>
                  </a:lnTo>
                  <a:lnTo>
                    <a:pt x="437" y="242"/>
                  </a:lnTo>
                  <a:lnTo>
                    <a:pt x="438" y="244"/>
                  </a:lnTo>
                  <a:lnTo>
                    <a:pt x="439" y="246"/>
                  </a:lnTo>
                  <a:lnTo>
                    <a:pt x="439" y="249"/>
                  </a:lnTo>
                  <a:lnTo>
                    <a:pt x="440" y="252"/>
                  </a:lnTo>
                  <a:lnTo>
                    <a:pt x="441" y="255"/>
                  </a:lnTo>
                  <a:lnTo>
                    <a:pt x="442" y="257"/>
                  </a:lnTo>
                  <a:lnTo>
                    <a:pt x="443" y="260"/>
                  </a:lnTo>
                  <a:lnTo>
                    <a:pt x="444" y="262"/>
                  </a:lnTo>
                  <a:lnTo>
                    <a:pt x="445" y="265"/>
                  </a:lnTo>
                  <a:lnTo>
                    <a:pt x="446" y="267"/>
                  </a:lnTo>
                  <a:lnTo>
                    <a:pt x="447" y="269"/>
                  </a:lnTo>
                  <a:lnTo>
                    <a:pt x="448" y="272"/>
                  </a:lnTo>
                  <a:lnTo>
                    <a:pt x="449" y="275"/>
                  </a:lnTo>
                  <a:lnTo>
                    <a:pt x="450" y="277"/>
                  </a:lnTo>
                  <a:lnTo>
                    <a:pt x="451" y="279"/>
                  </a:lnTo>
                  <a:lnTo>
                    <a:pt x="453" y="282"/>
                  </a:lnTo>
                  <a:lnTo>
                    <a:pt x="454" y="285"/>
                  </a:lnTo>
                  <a:lnTo>
                    <a:pt x="456" y="287"/>
                  </a:lnTo>
                  <a:lnTo>
                    <a:pt x="457" y="289"/>
                  </a:lnTo>
                  <a:lnTo>
                    <a:pt x="459" y="292"/>
                  </a:lnTo>
                  <a:lnTo>
                    <a:pt x="460" y="294"/>
                  </a:lnTo>
                  <a:lnTo>
                    <a:pt x="462" y="297"/>
                  </a:lnTo>
                  <a:lnTo>
                    <a:pt x="464" y="299"/>
                  </a:lnTo>
                  <a:lnTo>
                    <a:pt x="465" y="302"/>
                  </a:lnTo>
                  <a:lnTo>
                    <a:pt x="467" y="304"/>
                  </a:lnTo>
                  <a:lnTo>
                    <a:pt x="469" y="306"/>
                  </a:lnTo>
                  <a:lnTo>
                    <a:pt x="470" y="308"/>
                  </a:lnTo>
                  <a:lnTo>
                    <a:pt x="471" y="309"/>
                  </a:lnTo>
                  <a:lnTo>
                    <a:pt x="473" y="312"/>
                  </a:lnTo>
                  <a:lnTo>
                    <a:pt x="474" y="314"/>
                  </a:lnTo>
                  <a:lnTo>
                    <a:pt x="475" y="316"/>
                  </a:lnTo>
                  <a:lnTo>
                    <a:pt x="477" y="317"/>
                  </a:lnTo>
                  <a:lnTo>
                    <a:pt x="478" y="320"/>
                  </a:lnTo>
                  <a:lnTo>
                    <a:pt x="479" y="322"/>
                  </a:lnTo>
                  <a:lnTo>
                    <a:pt x="480" y="324"/>
                  </a:lnTo>
                  <a:lnTo>
                    <a:pt x="481" y="326"/>
                  </a:lnTo>
                  <a:lnTo>
                    <a:pt x="483" y="328"/>
                  </a:lnTo>
                  <a:lnTo>
                    <a:pt x="484" y="330"/>
                  </a:lnTo>
                  <a:lnTo>
                    <a:pt x="485" y="332"/>
                  </a:lnTo>
                  <a:lnTo>
                    <a:pt x="486" y="335"/>
                  </a:lnTo>
                  <a:lnTo>
                    <a:pt x="487" y="337"/>
                  </a:lnTo>
                  <a:lnTo>
                    <a:pt x="488" y="339"/>
                  </a:lnTo>
                  <a:lnTo>
                    <a:pt x="489" y="341"/>
                  </a:lnTo>
                  <a:lnTo>
                    <a:pt x="490" y="343"/>
                  </a:lnTo>
                  <a:lnTo>
                    <a:pt x="491" y="346"/>
                  </a:lnTo>
                  <a:lnTo>
                    <a:pt x="492" y="348"/>
                  </a:lnTo>
                  <a:lnTo>
                    <a:pt x="492" y="350"/>
                  </a:lnTo>
                  <a:lnTo>
                    <a:pt x="493" y="352"/>
                  </a:lnTo>
                  <a:lnTo>
                    <a:pt x="494" y="355"/>
                  </a:lnTo>
                  <a:lnTo>
                    <a:pt x="494" y="357"/>
                  </a:lnTo>
                  <a:lnTo>
                    <a:pt x="495" y="360"/>
                  </a:lnTo>
                  <a:lnTo>
                    <a:pt x="496" y="362"/>
                  </a:lnTo>
                  <a:lnTo>
                    <a:pt x="497" y="364"/>
                  </a:lnTo>
                  <a:lnTo>
                    <a:pt x="497" y="366"/>
                  </a:lnTo>
                  <a:lnTo>
                    <a:pt x="498" y="369"/>
                  </a:lnTo>
                  <a:lnTo>
                    <a:pt x="498" y="371"/>
                  </a:lnTo>
                  <a:lnTo>
                    <a:pt x="499" y="374"/>
                  </a:lnTo>
                  <a:lnTo>
                    <a:pt x="499" y="376"/>
                  </a:lnTo>
                  <a:lnTo>
                    <a:pt x="500" y="378"/>
                  </a:lnTo>
                  <a:lnTo>
                    <a:pt x="500" y="380"/>
                  </a:lnTo>
                  <a:lnTo>
                    <a:pt x="500" y="383"/>
                  </a:lnTo>
                  <a:lnTo>
                    <a:pt x="501" y="385"/>
                  </a:lnTo>
                  <a:lnTo>
                    <a:pt x="501" y="388"/>
                  </a:lnTo>
                  <a:lnTo>
                    <a:pt x="501" y="390"/>
                  </a:lnTo>
                  <a:lnTo>
                    <a:pt x="502" y="393"/>
                  </a:lnTo>
                  <a:lnTo>
                    <a:pt x="502" y="394"/>
                  </a:lnTo>
                  <a:lnTo>
                    <a:pt x="502" y="397"/>
                  </a:lnTo>
                  <a:lnTo>
                    <a:pt x="502" y="399"/>
                  </a:lnTo>
                  <a:lnTo>
                    <a:pt x="502" y="402"/>
                  </a:lnTo>
                  <a:lnTo>
                    <a:pt x="502" y="404"/>
                  </a:lnTo>
                  <a:lnTo>
                    <a:pt x="502" y="406"/>
                  </a:lnTo>
                  <a:lnTo>
                    <a:pt x="502" y="409"/>
                  </a:lnTo>
                  <a:lnTo>
                    <a:pt x="502" y="411"/>
                  </a:lnTo>
                  <a:lnTo>
                    <a:pt x="502" y="414"/>
                  </a:lnTo>
                  <a:lnTo>
                    <a:pt x="502" y="416"/>
                  </a:lnTo>
                  <a:lnTo>
                    <a:pt x="502" y="418"/>
                  </a:lnTo>
                  <a:lnTo>
                    <a:pt x="502" y="420"/>
                  </a:lnTo>
                  <a:lnTo>
                    <a:pt x="502" y="422"/>
                  </a:lnTo>
                  <a:lnTo>
                    <a:pt x="501" y="425"/>
                  </a:lnTo>
                  <a:lnTo>
                    <a:pt x="501" y="427"/>
                  </a:lnTo>
                  <a:lnTo>
                    <a:pt x="501" y="430"/>
                  </a:lnTo>
                  <a:lnTo>
                    <a:pt x="500" y="432"/>
                  </a:lnTo>
                  <a:lnTo>
                    <a:pt x="500" y="434"/>
                  </a:lnTo>
                  <a:lnTo>
                    <a:pt x="500" y="436"/>
                  </a:lnTo>
                  <a:lnTo>
                    <a:pt x="499" y="439"/>
                  </a:lnTo>
                  <a:lnTo>
                    <a:pt x="498" y="441"/>
                  </a:lnTo>
                  <a:lnTo>
                    <a:pt x="498" y="443"/>
                  </a:lnTo>
                  <a:lnTo>
                    <a:pt x="498" y="445"/>
                  </a:lnTo>
                  <a:lnTo>
                    <a:pt x="497" y="448"/>
                  </a:lnTo>
                  <a:lnTo>
                    <a:pt x="496" y="451"/>
                  </a:lnTo>
                  <a:lnTo>
                    <a:pt x="495" y="454"/>
                  </a:lnTo>
                  <a:lnTo>
                    <a:pt x="493" y="457"/>
                  </a:lnTo>
                  <a:lnTo>
                    <a:pt x="492" y="460"/>
                  </a:lnTo>
                  <a:lnTo>
                    <a:pt x="490" y="463"/>
                  </a:lnTo>
                  <a:lnTo>
                    <a:pt x="489" y="466"/>
                  </a:lnTo>
                  <a:lnTo>
                    <a:pt x="487" y="469"/>
                  </a:lnTo>
                  <a:lnTo>
                    <a:pt x="485" y="472"/>
                  </a:lnTo>
                  <a:lnTo>
                    <a:pt x="483" y="475"/>
                  </a:lnTo>
                  <a:lnTo>
                    <a:pt x="481" y="478"/>
                  </a:lnTo>
                  <a:lnTo>
                    <a:pt x="479" y="480"/>
                  </a:lnTo>
                  <a:lnTo>
                    <a:pt x="477" y="483"/>
                  </a:lnTo>
                  <a:lnTo>
                    <a:pt x="474" y="485"/>
                  </a:lnTo>
                  <a:lnTo>
                    <a:pt x="472" y="488"/>
                  </a:lnTo>
                  <a:lnTo>
                    <a:pt x="470" y="490"/>
                  </a:lnTo>
                  <a:lnTo>
                    <a:pt x="467" y="493"/>
                  </a:lnTo>
                  <a:lnTo>
                    <a:pt x="464" y="495"/>
                  </a:lnTo>
                  <a:lnTo>
                    <a:pt x="462" y="497"/>
                  </a:lnTo>
                  <a:lnTo>
                    <a:pt x="459" y="500"/>
                  </a:lnTo>
                  <a:lnTo>
                    <a:pt x="456" y="501"/>
                  </a:lnTo>
                  <a:lnTo>
                    <a:pt x="454" y="503"/>
                  </a:lnTo>
                  <a:lnTo>
                    <a:pt x="451" y="506"/>
                  </a:lnTo>
                  <a:lnTo>
                    <a:pt x="448" y="508"/>
                  </a:lnTo>
                  <a:lnTo>
                    <a:pt x="445" y="510"/>
                  </a:lnTo>
                  <a:lnTo>
                    <a:pt x="442" y="511"/>
                  </a:lnTo>
                  <a:lnTo>
                    <a:pt x="439" y="513"/>
                  </a:lnTo>
                  <a:lnTo>
                    <a:pt x="436" y="514"/>
                  </a:lnTo>
                  <a:lnTo>
                    <a:pt x="433" y="516"/>
                  </a:lnTo>
                  <a:lnTo>
                    <a:pt x="429" y="518"/>
                  </a:lnTo>
                  <a:lnTo>
                    <a:pt x="426" y="519"/>
                  </a:lnTo>
                  <a:lnTo>
                    <a:pt x="423" y="520"/>
                  </a:lnTo>
                  <a:lnTo>
                    <a:pt x="420" y="522"/>
                  </a:lnTo>
                  <a:lnTo>
                    <a:pt x="417" y="523"/>
                  </a:lnTo>
                  <a:lnTo>
                    <a:pt x="414" y="524"/>
                  </a:lnTo>
                  <a:lnTo>
                    <a:pt x="410" y="524"/>
                  </a:lnTo>
                  <a:lnTo>
                    <a:pt x="407" y="525"/>
                  </a:lnTo>
                  <a:lnTo>
                    <a:pt x="404" y="526"/>
                  </a:lnTo>
                  <a:lnTo>
                    <a:pt x="401" y="527"/>
                  </a:lnTo>
                  <a:lnTo>
                    <a:pt x="397" y="527"/>
                  </a:lnTo>
                  <a:lnTo>
                    <a:pt x="394" y="528"/>
                  </a:lnTo>
                  <a:lnTo>
                    <a:pt x="391" y="528"/>
                  </a:lnTo>
                  <a:lnTo>
                    <a:pt x="388" y="529"/>
                  </a:lnTo>
                  <a:lnTo>
                    <a:pt x="384" y="529"/>
                  </a:lnTo>
                  <a:lnTo>
                    <a:pt x="381" y="529"/>
                  </a:lnTo>
                  <a:lnTo>
                    <a:pt x="378" y="529"/>
                  </a:lnTo>
                  <a:lnTo>
                    <a:pt x="375" y="529"/>
                  </a:lnTo>
                  <a:lnTo>
                    <a:pt x="372" y="529"/>
                  </a:lnTo>
                  <a:lnTo>
                    <a:pt x="369" y="529"/>
                  </a:lnTo>
                  <a:lnTo>
                    <a:pt x="366" y="529"/>
                  </a:lnTo>
                  <a:lnTo>
                    <a:pt x="363" y="528"/>
                  </a:lnTo>
                  <a:lnTo>
                    <a:pt x="360" y="527"/>
                  </a:lnTo>
                  <a:lnTo>
                    <a:pt x="357" y="527"/>
                  </a:lnTo>
                  <a:lnTo>
                    <a:pt x="354" y="526"/>
                  </a:lnTo>
                  <a:lnTo>
                    <a:pt x="351" y="525"/>
                  </a:lnTo>
                  <a:lnTo>
                    <a:pt x="349" y="524"/>
                  </a:lnTo>
                  <a:lnTo>
                    <a:pt x="347" y="523"/>
                  </a:lnTo>
                  <a:lnTo>
                    <a:pt x="344" y="522"/>
                  </a:lnTo>
                  <a:lnTo>
                    <a:pt x="341" y="521"/>
                  </a:lnTo>
                  <a:lnTo>
                    <a:pt x="338" y="519"/>
                  </a:lnTo>
                  <a:lnTo>
                    <a:pt x="336" y="518"/>
                  </a:lnTo>
                  <a:lnTo>
                    <a:pt x="334" y="516"/>
                  </a:lnTo>
                  <a:lnTo>
                    <a:pt x="332" y="515"/>
                  </a:lnTo>
                  <a:lnTo>
                    <a:pt x="330" y="513"/>
                  </a:lnTo>
                  <a:lnTo>
                    <a:pt x="328" y="511"/>
                  </a:lnTo>
                  <a:lnTo>
                    <a:pt x="326" y="513"/>
                  </a:lnTo>
                  <a:lnTo>
                    <a:pt x="324" y="514"/>
                  </a:lnTo>
                  <a:lnTo>
                    <a:pt x="322" y="516"/>
                  </a:lnTo>
                  <a:lnTo>
                    <a:pt x="321" y="517"/>
                  </a:lnTo>
                  <a:lnTo>
                    <a:pt x="319" y="519"/>
                  </a:lnTo>
                  <a:lnTo>
                    <a:pt x="317" y="521"/>
                  </a:lnTo>
                  <a:lnTo>
                    <a:pt x="315" y="522"/>
                  </a:lnTo>
                  <a:lnTo>
                    <a:pt x="313" y="524"/>
                  </a:lnTo>
                  <a:lnTo>
                    <a:pt x="311" y="525"/>
                  </a:lnTo>
                  <a:lnTo>
                    <a:pt x="310" y="526"/>
                  </a:lnTo>
                  <a:lnTo>
                    <a:pt x="308" y="528"/>
                  </a:lnTo>
                  <a:lnTo>
                    <a:pt x="306" y="530"/>
                  </a:lnTo>
                  <a:lnTo>
                    <a:pt x="304" y="531"/>
                  </a:lnTo>
                  <a:lnTo>
                    <a:pt x="302" y="533"/>
                  </a:lnTo>
                  <a:lnTo>
                    <a:pt x="300" y="534"/>
                  </a:lnTo>
                  <a:lnTo>
                    <a:pt x="299" y="536"/>
                  </a:lnTo>
                  <a:lnTo>
                    <a:pt x="302" y="539"/>
                  </a:lnTo>
                  <a:lnTo>
                    <a:pt x="305" y="542"/>
                  </a:lnTo>
                  <a:lnTo>
                    <a:pt x="309" y="544"/>
                  </a:lnTo>
                  <a:lnTo>
                    <a:pt x="312" y="547"/>
                  </a:lnTo>
                  <a:lnTo>
                    <a:pt x="316" y="549"/>
                  </a:lnTo>
                  <a:lnTo>
                    <a:pt x="319" y="552"/>
                  </a:lnTo>
                  <a:lnTo>
                    <a:pt x="323" y="554"/>
                  </a:lnTo>
                  <a:lnTo>
                    <a:pt x="327" y="556"/>
                  </a:lnTo>
                  <a:lnTo>
                    <a:pt x="331" y="557"/>
                  </a:lnTo>
                  <a:lnTo>
                    <a:pt x="335" y="559"/>
                  </a:lnTo>
                  <a:lnTo>
                    <a:pt x="339" y="561"/>
                  </a:lnTo>
                  <a:lnTo>
                    <a:pt x="343" y="562"/>
                  </a:lnTo>
                  <a:lnTo>
                    <a:pt x="347" y="563"/>
                  </a:lnTo>
                  <a:lnTo>
                    <a:pt x="351" y="564"/>
                  </a:lnTo>
                  <a:lnTo>
                    <a:pt x="356" y="565"/>
                  </a:lnTo>
                  <a:lnTo>
                    <a:pt x="360" y="566"/>
                  </a:lnTo>
                  <a:lnTo>
                    <a:pt x="364" y="567"/>
                  </a:lnTo>
                  <a:lnTo>
                    <a:pt x="369" y="567"/>
                  </a:lnTo>
                  <a:lnTo>
                    <a:pt x="373" y="567"/>
                  </a:lnTo>
                  <a:lnTo>
                    <a:pt x="378" y="568"/>
                  </a:lnTo>
                  <a:lnTo>
                    <a:pt x="382" y="567"/>
                  </a:lnTo>
                  <a:lnTo>
                    <a:pt x="386" y="567"/>
                  </a:lnTo>
                  <a:lnTo>
                    <a:pt x="391" y="567"/>
                  </a:lnTo>
                  <a:lnTo>
                    <a:pt x="395" y="567"/>
                  </a:lnTo>
                  <a:lnTo>
                    <a:pt x="400" y="566"/>
                  </a:lnTo>
                  <a:lnTo>
                    <a:pt x="404" y="565"/>
                  </a:lnTo>
                  <a:lnTo>
                    <a:pt x="408" y="565"/>
                  </a:lnTo>
                  <a:lnTo>
                    <a:pt x="413" y="564"/>
                  </a:lnTo>
                  <a:lnTo>
                    <a:pt x="417" y="563"/>
                  </a:lnTo>
                  <a:lnTo>
                    <a:pt x="422" y="562"/>
                  </a:lnTo>
                  <a:lnTo>
                    <a:pt x="426" y="561"/>
                  </a:lnTo>
                  <a:lnTo>
                    <a:pt x="431" y="559"/>
                  </a:lnTo>
                  <a:lnTo>
                    <a:pt x="435" y="558"/>
                  </a:lnTo>
                  <a:lnTo>
                    <a:pt x="439" y="556"/>
                  </a:lnTo>
                  <a:lnTo>
                    <a:pt x="443" y="554"/>
                  </a:lnTo>
                  <a:lnTo>
                    <a:pt x="448" y="552"/>
                  </a:lnTo>
                  <a:lnTo>
                    <a:pt x="452" y="550"/>
                  </a:lnTo>
                  <a:lnTo>
                    <a:pt x="456" y="548"/>
                  </a:lnTo>
                  <a:lnTo>
                    <a:pt x="460" y="546"/>
                  </a:lnTo>
                  <a:lnTo>
                    <a:pt x="464" y="544"/>
                  </a:lnTo>
                  <a:lnTo>
                    <a:pt x="468" y="541"/>
                  </a:lnTo>
                  <a:lnTo>
                    <a:pt x="472" y="539"/>
                  </a:lnTo>
                  <a:lnTo>
                    <a:pt x="475" y="536"/>
                  </a:lnTo>
                  <a:lnTo>
                    <a:pt x="479" y="533"/>
                  </a:lnTo>
                  <a:lnTo>
                    <a:pt x="483" y="530"/>
                  </a:lnTo>
                  <a:lnTo>
                    <a:pt x="487" y="527"/>
                  </a:lnTo>
                  <a:lnTo>
                    <a:pt x="490" y="524"/>
                  </a:lnTo>
                  <a:lnTo>
                    <a:pt x="494" y="521"/>
                  </a:lnTo>
                  <a:lnTo>
                    <a:pt x="497" y="518"/>
                  </a:lnTo>
                  <a:lnTo>
                    <a:pt x="500" y="514"/>
                  </a:lnTo>
                  <a:lnTo>
                    <a:pt x="503" y="511"/>
                  </a:lnTo>
                  <a:lnTo>
                    <a:pt x="507" y="508"/>
                  </a:lnTo>
                  <a:lnTo>
                    <a:pt x="509" y="503"/>
                  </a:lnTo>
                  <a:lnTo>
                    <a:pt x="512" y="500"/>
                  </a:lnTo>
                  <a:lnTo>
                    <a:pt x="515" y="496"/>
                  </a:lnTo>
                  <a:lnTo>
                    <a:pt x="518" y="492"/>
                  </a:lnTo>
                  <a:lnTo>
                    <a:pt x="520" y="488"/>
                  </a:lnTo>
                  <a:lnTo>
                    <a:pt x="522" y="484"/>
                  </a:lnTo>
                  <a:lnTo>
                    <a:pt x="525" y="480"/>
                  </a:lnTo>
                  <a:lnTo>
                    <a:pt x="527" y="476"/>
                  </a:lnTo>
                  <a:lnTo>
                    <a:pt x="528" y="472"/>
                  </a:lnTo>
                  <a:lnTo>
                    <a:pt x="530" y="467"/>
                  </a:lnTo>
                  <a:lnTo>
                    <a:pt x="532" y="463"/>
                  </a:lnTo>
                  <a:lnTo>
                    <a:pt x="534" y="458"/>
                  </a:lnTo>
                  <a:lnTo>
                    <a:pt x="534" y="455"/>
                  </a:lnTo>
                  <a:lnTo>
                    <a:pt x="535" y="453"/>
                  </a:lnTo>
                  <a:lnTo>
                    <a:pt x="536" y="450"/>
                  </a:lnTo>
                  <a:lnTo>
                    <a:pt x="536" y="447"/>
                  </a:lnTo>
                  <a:lnTo>
                    <a:pt x="537" y="444"/>
                  </a:lnTo>
                  <a:lnTo>
                    <a:pt x="538" y="441"/>
                  </a:lnTo>
                  <a:lnTo>
                    <a:pt x="538" y="439"/>
                  </a:lnTo>
                  <a:lnTo>
                    <a:pt x="538" y="436"/>
                  </a:lnTo>
                  <a:lnTo>
                    <a:pt x="539" y="433"/>
                  </a:lnTo>
                  <a:lnTo>
                    <a:pt x="539" y="430"/>
                  </a:lnTo>
                  <a:lnTo>
                    <a:pt x="540" y="427"/>
                  </a:lnTo>
                  <a:lnTo>
                    <a:pt x="540" y="424"/>
                  </a:lnTo>
                  <a:lnTo>
                    <a:pt x="540" y="422"/>
                  </a:lnTo>
                  <a:lnTo>
                    <a:pt x="540" y="419"/>
                  </a:lnTo>
                  <a:lnTo>
                    <a:pt x="540" y="416"/>
                  </a:lnTo>
                  <a:lnTo>
                    <a:pt x="541" y="413"/>
                  </a:lnTo>
                  <a:lnTo>
                    <a:pt x="540" y="410"/>
                  </a:lnTo>
                  <a:lnTo>
                    <a:pt x="540" y="408"/>
                  </a:lnTo>
                  <a:lnTo>
                    <a:pt x="540" y="404"/>
                  </a:lnTo>
                  <a:lnTo>
                    <a:pt x="540" y="401"/>
                  </a:lnTo>
                  <a:lnTo>
                    <a:pt x="540" y="399"/>
                  </a:lnTo>
                  <a:lnTo>
                    <a:pt x="540" y="396"/>
                  </a:lnTo>
                  <a:lnTo>
                    <a:pt x="540" y="393"/>
                  </a:lnTo>
                  <a:lnTo>
                    <a:pt x="540" y="390"/>
                  </a:lnTo>
                  <a:lnTo>
                    <a:pt x="539" y="387"/>
                  </a:lnTo>
                  <a:lnTo>
                    <a:pt x="539" y="384"/>
                  </a:lnTo>
                  <a:lnTo>
                    <a:pt x="539" y="381"/>
                  </a:lnTo>
                  <a:lnTo>
                    <a:pt x="538" y="378"/>
                  </a:lnTo>
                  <a:lnTo>
                    <a:pt x="538" y="375"/>
                  </a:lnTo>
                  <a:lnTo>
                    <a:pt x="538" y="372"/>
                  </a:lnTo>
                  <a:lnTo>
                    <a:pt x="537" y="370"/>
                  </a:lnTo>
                  <a:lnTo>
                    <a:pt x="536" y="367"/>
                  </a:lnTo>
                  <a:lnTo>
                    <a:pt x="536" y="364"/>
                  </a:lnTo>
                  <a:lnTo>
                    <a:pt x="535" y="361"/>
                  </a:lnTo>
                  <a:lnTo>
                    <a:pt x="534" y="358"/>
                  </a:lnTo>
                  <a:lnTo>
                    <a:pt x="533" y="355"/>
                  </a:lnTo>
                  <a:lnTo>
                    <a:pt x="533" y="352"/>
                  </a:lnTo>
                  <a:lnTo>
                    <a:pt x="532" y="349"/>
                  </a:lnTo>
                  <a:lnTo>
                    <a:pt x="531" y="347"/>
                  </a:lnTo>
                  <a:lnTo>
                    <a:pt x="530" y="344"/>
                  </a:lnTo>
                  <a:lnTo>
                    <a:pt x="529" y="341"/>
                  </a:lnTo>
                  <a:lnTo>
                    <a:pt x="528" y="338"/>
                  </a:lnTo>
                  <a:lnTo>
                    <a:pt x="527" y="335"/>
                  </a:lnTo>
                  <a:lnTo>
                    <a:pt x="526" y="332"/>
                  </a:lnTo>
                  <a:lnTo>
                    <a:pt x="525" y="330"/>
                  </a:lnTo>
                  <a:lnTo>
                    <a:pt x="524" y="327"/>
                  </a:lnTo>
                  <a:lnTo>
                    <a:pt x="523" y="324"/>
                  </a:lnTo>
                  <a:lnTo>
                    <a:pt x="522" y="322"/>
                  </a:lnTo>
                  <a:lnTo>
                    <a:pt x="520" y="319"/>
                  </a:lnTo>
                  <a:lnTo>
                    <a:pt x="519" y="316"/>
                  </a:lnTo>
                  <a:lnTo>
                    <a:pt x="518" y="314"/>
                  </a:lnTo>
                  <a:lnTo>
                    <a:pt x="517" y="311"/>
                  </a:lnTo>
                  <a:lnTo>
                    <a:pt x="515" y="308"/>
                  </a:lnTo>
                  <a:lnTo>
                    <a:pt x="513" y="306"/>
                  </a:lnTo>
                  <a:lnTo>
                    <a:pt x="512" y="303"/>
                  </a:lnTo>
                  <a:lnTo>
                    <a:pt x="511" y="301"/>
                  </a:lnTo>
                  <a:lnTo>
                    <a:pt x="509" y="298"/>
                  </a:lnTo>
                  <a:lnTo>
                    <a:pt x="507" y="296"/>
                  </a:lnTo>
                  <a:lnTo>
                    <a:pt x="506" y="293"/>
                  </a:lnTo>
                  <a:lnTo>
                    <a:pt x="504" y="291"/>
                  </a:lnTo>
                  <a:lnTo>
                    <a:pt x="502" y="288"/>
                  </a:lnTo>
                  <a:lnTo>
                    <a:pt x="501" y="286"/>
                  </a:lnTo>
                  <a:lnTo>
                    <a:pt x="499" y="283"/>
                  </a:lnTo>
                  <a:lnTo>
                    <a:pt x="498" y="281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14404" name="Freeform 16"/>
            <p:cNvSpPr>
              <a:spLocks/>
            </p:cNvSpPr>
            <p:nvPr/>
          </p:nvSpPr>
          <p:spPr bwMode="auto">
            <a:xfrm>
              <a:off x="2188" y="3105"/>
              <a:ext cx="115" cy="55"/>
            </a:xfrm>
            <a:custGeom>
              <a:avLst/>
              <a:gdLst>
                <a:gd name="T0" fmla="*/ 17 w 115"/>
                <a:gd name="T1" fmla="*/ 49 h 55"/>
                <a:gd name="T2" fmla="*/ 21 w 115"/>
                <a:gd name="T3" fmla="*/ 46 h 55"/>
                <a:gd name="T4" fmla="*/ 25 w 115"/>
                <a:gd name="T5" fmla="*/ 44 h 55"/>
                <a:gd name="T6" fmla="*/ 29 w 115"/>
                <a:gd name="T7" fmla="*/ 42 h 55"/>
                <a:gd name="T8" fmla="*/ 33 w 115"/>
                <a:gd name="T9" fmla="*/ 41 h 55"/>
                <a:gd name="T10" fmla="*/ 36 w 115"/>
                <a:gd name="T11" fmla="*/ 39 h 55"/>
                <a:gd name="T12" fmla="*/ 40 w 115"/>
                <a:gd name="T13" fmla="*/ 38 h 55"/>
                <a:gd name="T14" fmla="*/ 43 w 115"/>
                <a:gd name="T15" fmla="*/ 38 h 55"/>
                <a:gd name="T16" fmla="*/ 47 w 115"/>
                <a:gd name="T17" fmla="*/ 38 h 55"/>
                <a:gd name="T18" fmla="*/ 49 w 115"/>
                <a:gd name="T19" fmla="*/ 37 h 55"/>
                <a:gd name="T20" fmla="*/ 52 w 115"/>
                <a:gd name="T21" fmla="*/ 37 h 55"/>
                <a:gd name="T22" fmla="*/ 56 w 115"/>
                <a:gd name="T23" fmla="*/ 37 h 55"/>
                <a:gd name="T24" fmla="*/ 59 w 115"/>
                <a:gd name="T25" fmla="*/ 38 h 55"/>
                <a:gd name="T26" fmla="*/ 64 w 115"/>
                <a:gd name="T27" fmla="*/ 39 h 55"/>
                <a:gd name="T28" fmla="*/ 69 w 115"/>
                <a:gd name="T29" fmla="*/ 41 h 55"/>
                <a:gd name="T30" fmla="*/ 72 w 115"/>
                <a:gd name="T31" fmla="*/ 43 h 55"/>
                <a:gd name="T32" fmla="*/ 76 w 115"/>
                <a:gd name="T33" fmla="*/ 45 h 55"/>
                <a:gd name="T34" fmla="*/ 79 w 115"/>
                <a:gd name="T35" fmla="*/ 47 h 55"/>
                <a:gd name="T36" fmla="*/ 82 w 115"/>
                <a:gd name="T37" fmla="*/ 49 h 55"/>
                <a:gd name="T38" fmla="*/ 84 w 115"/>
                <a:gd name="T39" fmla="*/ 51 h 55"/>
                <a:gd name="T40" fmla="*/ 86 w 115"/>
                <a:gd name="T41" fmla="*/ 53 h 55"/>
                <a:gd name="T42" fmla="*/ 87 w 115"/>
                <a:gd name="T43" fmla="*/ 55 h 55"/>
                <a:gd name="T44" fmla="*/ 114 w 115"/>
                <a:gd name="T45" fmla="*/ 28 h 55"/>
                <a:gd name="T46" fmla="*/ 112 w 115"/>
                <a:gd name="T47" fmla="*/ 26 h 55"/>
                <a:gd name="T48" fmla="*/ 110 w 115"/>
                <a:gd name="T49" fmla="*/ 24 h 55"/>
                <a:gd name="T50" fmla="*/ 107 w 115"/>
                <a:gd name="T51" fmla="*/ 21 h 55"/>
                <a:gd name="T52" fmla="*/ 103 w 115"/>
                <a:gd name="T53" fmla="*/ 19 h 55"/>
                <a:gd name="T54" fmla="*/ 100 w 115"/>
                <a:gd name="T55" fmla="*/ 17 h 55"/>
                <a:gd name="T56" fmla="*/ 98 w 115"/>
                <a:gd name="T57" fmla="*/ 15 h 55"/>
                <a:gd name="T58" fmla="*/ 95 w 115"/>
                <a:gd name="T59" fmla="*/ 13 h 55"/>
                <a:gd name="T60" fmla="*/ 92 w 115"/>
                <a:gd name="T61" fmla="*/ 12 h 55"/>
                <a:gd name="T62" fmla="*/ 89 w 115"/>
                <a:gd name="T63" fmla="*/ 10 h 55"/>
                <a:gd name="T64" fmla="*/ 85 w 115"/>
                <a:gd name="T65" fmla="*/ 8 h 55"/>
                <a:gd name="T66" fmla="*/ 82 w 115"/>
                <a:gd name="T67" fmla="*/ 7 h 55"/>
                <a:gd name="T68" fmla="*/ 78 w 115"/>
                <a:gd name="T69" fmla="*/ 5 h 55"/>
                <a:gd name="T70" fmla="*/ 74 w 115"/>
                <a:gd name="T71" fmla="*/ 3 h 55"/>
                <a:gd name="T72" fmla="*/ 70 w 115"/>
                <a:gd name="T73" fmla="*/ 2 h 55"/>
                <a:gd name="T74" fmla="*/ 66 w 115"/>
                <a:gd name="T75" fmla="*/ 1 h 55"/>
                <a:gd name="T76" fmla="*/ 61 w 115"/>
                <a:gd name="T77" fmla="*/ 0 h 55"/>
                <a:gd name="T78" fmla="*/ 56 w 115"/>
                <a:gd name="T79" fmla="*/ 0 h 55"/>
                <a:gd name="T80" fmla="*/ 51 w 115"/>
                <a:gd name="T81" fmla="*/ 0 h 55"/>
                <a:gd name="T82" fmla="*/ 46 w 115"/>
                <a:gd name="T83" fmla="*/ 0 h 55"/>
                <a:gd name="T84" fmla="*/ 41 w 115"/>
                <a:gd name="T85" fmla="*/ 0 h 55"/>
                <a:gd name="T86" fmla="*/ 36 w 115"/>
                <a:gd name="T87" fmla="*/ 0 h 55"/>
                <a:gd name="T88" fmla="*/ 30 w 115"/>
                <a:gd name="T89" fmla="*/ 1 h 55"/>
                <a:gd name="T90" fmla="*/ 25 w 115"/>
                <a:gd name="T91" fmla="*/ 2 h 55"/>
                <a:gd name="T92" fmla="*/ 19 w 115"/>
                <a:gd name="T93" fmla="*/ 4 h 55"/>
                <a:gd name="T94" fmla="*/ 13 w 115"/>
                <a:gd name="T95" fmla="*/ 6 h 55"/>
                <a:gd name="T96" fmla="*/ 8 w 115"/>
                <a:gd name="T97" fmla="*/ 9 h 55"/>
                <a:gd name="T98" fmla="*/ 2 w 115"/>
                <a:gd name="T99" fmla="*/ 12 h 55"/>
                <a:gd name="T100" fmla="*/ 0 w 115"/>
                <a:gd name="T101" fmla="*/ 14 h 55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w 115"/>
                <a:gd name="T154" fmla="*/ 0 h 55"/>
                <a:gd name="T155" fmla="*/ 115 w 115"/>
                <a:gd name="T156" fmla="*/ 55 h 55"/>
              </a:gdLst>
              <a:ahLst/>
              <a:cxnLst>
                <a:cxn ang="T102">
                  <a:pos x="T0" y="T1"/>
                </a:cxn>
                <a:cxn ang="T103">
                  <a:pos x="T2" y="T3"/>
                </a:cxn>
                <a:cxn ang="T104">
                  <a:pos x="T4" y="T5"/>
                </a:cxn>
                <a:cxn ang="T105">
                  <a:pos x="T6" y="T7"/>
                </a:cxn>
                <a:cxn ang="T106">
                  <a:pos x="T8" y="T9"/>
                </a:cxn>
                <a:cxn ang="T107">
                  <a:pos x="T10" y="T11"/>
                </a:cxn>
                <a:cxn ang="T108">
                  <a:pos x="T12" y="T13"/>
                </a:cxn>
                <a:cxn ang="T109">
                  <a:pos x="T14" y="T15"/>
                </a:cxn>
                <a:cxn ang="T110">
                  <a:pos x="T16" y="T17"/>
                </a:cxn>
                <a:cxn ang="T111">
                  <a:pos x="T18" y="T19"/>
                </a:cxn>
                <a:cxn ang="T112">
                  <a:pos x="T20" y="T21"/>
                </a:cxn>
                <a:cxn ang="T113">
                  <a:pos x="T22" y="T23"/>
                </a:cxn>
                <a:cxn ang="T114">
                  <a:pos x="T24" y="T25"/>
                </a:cxn>
                <a:cxn ang="T115">
                  <a:pos x="T26" y="T27"/>
                </a:cxn>
                <a:cxn ang="T116">
                  <a:pos x="T28" y="T29"/>
                </a:cxn>
                <a:cxn ang="T117">
                  <a:pos x="T30" y="T31"/>
                </a:cxn>
                <a:cxn ang="T118">
                  <a:pos x="T32" y="T33"/>
                </a:cxn>
                <a:cxn ang="T119">
                  <a:pos x="T34" y="T35"/>
                </a:cxn>
                <a:cxn ang="T120">
                  <a:pos x="T36" y="T37"/>
                </a:cxn>
                <a:cxn ang="T121">
                  <a:pos x="T38" y="T39"/>
                </a:cxn>
                <a:cxn ang="T122">
                  <a:pos x="T40" y="T41"/>
                </a:cxn>
                <a:cxn ang="T123">
                  <a:pos x="T42" y="T43"/>
                </a:cxn>
                <a:cxn ang="T124">
                  <a:pos x="T44" y="T45"/>
                </a:cxn>
                <a:cxn ang="T125">
                  <a:pos x="T46" y="T47"/>
                </a:cxn>
                <a:cxn ang="T126">
                  <a:pos x="T48" y="T49"/>
                </a:cxn>
                <a:cxn ang="T127">
                  <a:pos x="T50" y="T51"/>
                </a:cxn>
                <a:cxn ang="T128">
                  <a:pos x="T52" y="T53"/>
                </a:cxn>
                <a:cxn ang="T129">
                  <a:pos x="T54" y="T55"/>
                </a:cxn>
                <a:cxn ang="T130">
                  <a:pos x="T56" y="T57"/>
                </a:cxn>
                <a:cxn ang="T131">
                  <a:pos x="T58" y="T59"/>
                </a:cxn>
                <a:cxn ang="T132">
                  <a:pos x="T60" y="T61"/>
                </a:cxn>
                <a:cxn ang="T133">
                  <a:pos x="T62" y="T63"/>
                </a:cxn>
                <a:cxn ang="T134">
                  <a:pos x="T64" y="T65"/>
                </a:cxn>
                <a:cxn ang="T135">
                  <a:pos x="T66" y="T67"/>
                </a:cxn>
                <a:cxn ang="T136">
                  <a:pos x="T68" y="T69"/>
                </a:cxn>
                <a:cxn ang="T137">
                  <a:pos x="T70" y="T71"/>
                </a:cxn>
                <a:cxn ang="T138">
                  <a:pos x="T72" y="T73"/>
                </a:cxn>
                <a:cxn ang="T139">
                  <a:pos x="T74" y="T75"/>
                </a:cxn>
                <a:cxn ang="T140">
                  <a:pos x="T76" y="T77"/>
                </a:cxn>
                <a:cxn ang="T141">
                  <a:pos x="T78" y="T79"/>
                </a:cxn>
                <a:cxn ang="T142">
                  <a:pos x="T80" y="T81"/>
                </a:cxn>
                <a:cxn ang="T143">
                  <a:pos x="T82" y="T83"/>
                </a:cxn>
                <a:cxn ang="T144">
                  <a:pos x="T84" y="T85"/>
                </a:cxn>
                <a:cxn ang="T145">
                  <a:pos x="T86" y="T87"/>
                </a:cxn>
                <a:cxn ang="T146">
                  <a:pos x="T88" y="T89"/>
                </a:cxn>
                <a:cxn ang="T147">
                  <a:pos x="T90" y="T91"/>
                </a:cxn>
                <a:cxn ang="T148">
                  <a:pos x="T92" y="T93"/>
                </a:cxn>
                <a:cxn ang="T149">
                  <a:pos x="T94" y="T95"/>
                </a:cxn>
                <a:cxn ang="T150">
                  <a:pos x="T96" y="T97"/>
                </a:cxn>
                <a:cxn ang="T151">
                  <a:pos x="T98" y="T99"/>
                </a:cxn>
                <a:cxn ang="T152">
                  <a:pos x="T100" y="T101"/>
                </a:cxn>
              </a:cxnLst>
              <a:rect l="T153" t="T154" r="T155" b="T156"/>
              <a:pathLst>
                <a:path w="115" h="55">
                  <a:moveTo>
                    <a:pt x="0" y="14"/>
                  </a:moveTo>
                  <a:lnTo>
                    <a:pt x="17" y="49"/>
                  </a:lnTo>
                  <a:lnTo>
                    <a:pt x="19" y="47"/>
                  </a:lnTo>
                  <a:lnTo>
                    <a:pt x="21" y="46"/>
                  </a:lnTo>
                  <a:lnTo>
                    <a:pt x="23" y="45"/>
                  </a:lnTo>
                  <a:lnTo>
                    <a:pt x="25" y="44"/>
                  </a:lnTo>
                  <a:lnTo>
                    <a:pt x="26" y="43"/>
                  </a:lnTo>
                  <a:lnTo>
                    <a:pt x="29" y="42"/>
                  </a:lnTo>
                  <a:lnTo>
                    <a:pt x="30" y="41"/>
                  </a:lnTo>
                  <a:lnTo>
                    <a:pt x="33" y="41"/>
                  </a:lnTo>
                  <a:lnTo>
                    <a:pt x="34" y="40"/>
                  </a:lnTo>
                  <a:lnTo>
                    <a:pt x="36" y="39"/>
                  </a:lnTo>
                  <a:lnTo>
                    <a:pt x="38" y="39"/>
                  </a:lnTo>
                  <a:lnTo>
                    <a:pt x="40" y="38"/>
                  </a:lnTo>
                  <a:lnTo>
                    <a:pt x="41" y="38"/>
                  </a:lnTo>
                  <a:lnTo>
                    <a:pt x="43" y="38"/>
                  </a:lnTo>
                  <a:lnTo>
                    <a:pt x="44" y="38"/>
                  </a:lnTo>
                  <a:lnTo>
                    <a:pt x="47" y="38"/>
                  </a:lnTo>
                  <a:lnTo>
                    <a:pt x="48" y="37"/>
                  </a:lnTo>
                  <a:lnTo>
                    <a:pt x="49" y="37"/>
                  </a:lnTo>
                  <a:lnTo>
                    <a:pt x="51" y="37"/>
                  </a:lnTo>
                  <a:lnTo>
                    <a:pt x="52" y="37"/>
                  </a:lnTo>
                  <a:lnTo>
                    <a:pt x="54" y="37"/>
                  </a:lnTo>
                  <a:lnTo>
                    <a:pt x="56" y="37"/>
                  </a:lnTo>
                  <a:lnTo>
                    <a:pt x="57" y="37"/>
                  </a:lnTo>
                  <a:lnTo>
                    <a:pt x="59" y="38"/>
                  </a:lnTo>
                  <a:lnTo>
                    <a:pt x="61" y="38"/>
                  </a:lnTo>
                  <a:lnTo>
                    <a:pt x="64" y="39"/>
                  </a:lnTo>
                  <a:lnTo>
                    <a:pt x="66" y="40"/>
                  </a:lnTo>
                  <a:lnTo>
                    <a:pt x="69" y="41"/>
                  </a:lnTo>
                  <a:lnTo>
                    <a:pt x="71" y="41"/>
                  </a:lnTo>
                  <a:lnTo>
                    <a:pt x="72" y="43"/>
                  </a:lnTo>
                  <a:lnTo>
                    <a:pt x="74" y="43"/>
                  </a:lnTo>
                  <a:lnTo>
                    <a:pt x="76" y="45"/>
                  </a:lnTo>
                  <a:lnTo>
                    <a:pt x="77" y="46"/>
                  </a:lnTo>
                  <a:lnTo>
                    <a:pt x="79" y="47"/>
                  </a:lnTo>
                  <a:lnTo>
                    <a:pt x="80" y="48"/>
                  </a:lnTo>
                  <a:lnTo>
                    <a:pt x="82" y="49"/>
                  </a:lnTo>
                  <a:lnTo>
                    <a:pt x="83" y="50"/>
                  </a:lnTo>
                  <a:lnTo>
                    <a:pt x="84" y="51"/>
                  </a:lnTo>
                  <a:lnTo>
                    <a:pt x="85" y="52"/>
                  </a:lnTo>
                  <a:lnTo>
                    <a:pt x="86" y="53"/>
                  </a:lnTo>
                  <a:lnTo>
                    <a:pt x="86" y="54"/>
                  </a:lnTo>
                  <a:lnTo>
                    <a:pt x="87" y="55"/>
                  </a:lnTo>
                  <a:lnTo>
                    <a:pt x="115" y="28"/>
                  </a:lnTo>
                  <a:lnTo>
                    <a:pt x="114" y="28"/>
                  </a:lnTo>
                  <a:lnTo>
                    <a:pt x="114" y="27"/>
                  </a:lnTo>
                  <a:lnTo>
                    <a:pt x="112" y="26"/>
                  </a:lnTo>
                  <a:lnTo>
                    <a:pt x="111" y="25"/>
                  </a:lnTo>
                  <a:lnTo>
                    <a:pt x="110" y="24"/>
                  </a:lnTo>
                  <a:lnTo>
                    <a:pt x="108" y="23"/>
                  </a:lnTo>
                  <a:lnTo>
                    <a:pt x="107" y="21"/>
                  </a:lnTo>
                  <a:lnTo>
                    <a:pt x="105" y="20"/>
                  </a:lnTo>
                  <a:lnTo>
                    <a:pt x="103" y="19"/>
                  </a:lnTo>
                  <a:lnTo>
                    <a:pt x="102" y="18"/>
                  </a:lnTo>
                  <a:lnTo>
                    <a:pt x="100" y="17"/>
                  </a:lnTo>
                  <a:lnTo>
                    <a:pt x="99" y="16"/>
                  </a:lnTo>
                  <a:lnTo>
                    <a:pt x="98" y="15"/>
                  </a:lnTo>
                  <a:lnTo>
                    <a:pt x="97" y="14"/>
                  </a:lnTo>
                  <a:lnTo>
                    <a:pt x="95" y="13"/>
                  </a:lnTo>
                  <a:lnTo>
                    <a:pt x="94" y="13"/>
                  </a:lnTo>
                  <a:lnTo>
                    <a:pt x="92" y="12"/>
                  </a:lnTo>
                  <a:lnTo>
                    <a:pt x="90" y="11"/>
                  </a:lnTo>
                  <a:lnTo>
                    <a:pt x="89" y="10"/>
                  </a:lnTo>
                  <a:lnTo>
                    <a:pt x="87" y="9"/>
                  </a:lnTo>
                  <a:lnTo>
                    <a:pt x="85" y="8"/>
                  </a:lnTo>
                  <a:lnTo>
                    <a:pt x="84" y="8"/>
                  </a:lnTo>
                  <a:lnTo>
                    <a:pt x="82" y="7"/>
                  </a:lnTo>
                  <a:lnTo>
                    <a:pt x="80" y="6"/>
                  </a:lnTo>
                  <a:lnTo>
                    <a:pt x="78" y="5"/>
                  </a:lnTo>
                  <a:lnTo>
                    <a:pt x="76" y="4"/>
                  </a:lnTo>
                  <a:lnTo>
                    <a:pt x="74" y="3"/>
                  </a:lnTo>
                  <a:lnTo>
                    <a:pt x="72" y="3"/>
                  </a:lnTo>
                  <a:lnTo>
                    <a:pt x="70" y="2"/>
                  </a:lnTo>
                  <a:lnTo>
                    <a:pt x="67" y="2"/>
                  </a:lnTo>
                  <a:lnTo>
                    <a:pt x="66" y="1"/>
                  </a:lnTo>
                  <a:lnTo>
                    <a:pt x="63" y="1"/>
                  </a:lnTo>
                  <a:lnTo>
                    <a:pt x="61" y="0"/>
                  </a:lnTo>
                  <a:lnTo>
                    <a:pt x="58" y="0"/>
                  </a:lnTo>
                  <a:lnTo>
                    <a:pt x="56" y="0"/>
                  </a:lnTo>
                  <a:lnTo>
                    <a:pt x="54" y="0"/>
                  </a:lnTo>
                  <a:lnTo>
                    <a:pt x="51" y="0"/>
                  </a:lnTo>
                  <a:lnTo>
                    <a:pt x="49" y="0"/>
                  </a:lnTo>
                  <a:lnTo>
                    <a:pt x="46" y="0"/>
                  </a:lnTo>
                  <a:lnTo>
                    <a:pt x="44" y="0"/>
                  </a:lnTo>
                  <a:lnTo>
                    <a:pt x="41" y="0"/>
                  </a:lnTo>
                  <a:lnTo>
                    <a:pt x="39" y="0"/>
                  </a:lnTo>
                  <a:lnTo>
                    <a:pt x="36" y="0"/>
                  </a:lnTo>
                  <a:lnTo>
                    <a:pt x="33" y="1"/>
                  </a:lnTo>
                  <a:lnTo>
                    <a:pt x="30" y="1"/>
                  </a:lnTo>
                  <a:lnTo>
                    <a:pt x="28" y="2"/>
                  </a:lnTo>
                  <a:lnTo>
                    <a:pt x="25" y="2"/>
                  </a:lnTo>
                  <a:lnTo>
                    <a:pt x="22" y="3"/>
                  </a:lnTo>
                  <a:lnTo>
                    <a:pt x="19" y="4"/>
                  </a:lnTo>
                  <a:lnTo>
                    <a:pt x="16" y="5"/>
                  </a:lnTo>
                  <a:lnTo>
                    <a:pt x="13" y="6"/>
                  </a:lnTo>
                  <a:lnTo>
                    <a:pt x="11" y="8"/>
                  </a:lnTo>
                  <a:lnTo>
                    <a:pt x="8" y="9"/>
                  </a:lnTo>
                  <a:lnTo>
                    <a:pt x="5" y="10"/>
                  </a:lnTo>
                  <a:lnTo>
                    <a:pt x="2" y="12"/>
                  </a:lnTo>
                  <a:lnTo>
                    <a:pt x="0" y="1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14405" name="Freeform 17"/>
            <p:cNvSpPr>
              <a:spLocks/>
            </p:cNvSpPr>
            <p:nvPr/>
          </p:nvSpPr>
          <p:spPr bwMode="auto">
            <a:xfrm>
              <a:off x="2268" y="2456"/>
              <a:ext cx="78" cy="195"/>
            </a:xfrm>
            <a:custGeom>
              <a:avLst/>
              <a:gdLst>
                <a:gd name="T0" fmla="*/ 0 w 78"/>
                <a:gd name="T1" fmla="*/ 25 h 195"/>
                <a:gd name="T2" fmla="*/ 2 w 78"/>
                <a:gd name="T3" fmla="*/ 28 h 195"/>
                <a:gd name="T4" fmla="*/ 5 w 78"/>
                <a:gd name="T5" fmla="*/ 31 h 195"/>
                <a:gd name="T6" fmla="*/ 8 w 78"/>
                <a:gd name="T7" fmla="*/ 35 h 195"/>
                <a:gd name="T8" fmla="*/ 11 w 78"/>
                <a:gd name="T9" fmla="*/ 39 h 195"/>
                <a:gd name="T10" fmla="*/ 14 w 78"/>
                <a:gd name="T11" fmla="*/ 44 h 195"/>
                <a:gd name="T12" fmla="*/ 18 w 78"/>
                <a:gd name="T13" fmla="*/ 50 h 195"/>
                <a:gd name="T14" fmla="*/ 22 w 78"/>
                <a:gd name="T15" fmla="*/ 57 h 195"/>
                <a:gd name="T16" fmla="*/ 25 w 78"/>
                <a:gd name="T17" fmla="*/ 64 h 195"/>
                <a:gd name="T18" fmla="*/ 29 w 78"/>
                <a:gd name="T19" fmla="*/ 71 h 195"/>
                <a:gd name="T20" fmla="*/ 32 w 78"/>
                <a:gd name="T21" fmla="*/ 79 h 195"/>
                <a:gd name="T22" fmla="*/ 35 w 78"/>
                <a:gd name="T23" fmla="*/ 88 h 195"/>
                <a:gd name="T24" fmla="*/ 38 w 78"/>
                <a:gd name="T25" fmla="*/ 97 h 195"/>
                <a:gd name="T26" fmla="*/ 39 w 78"/>
                <a:gd name="T27" fmla="*/ 105 h 195"/>
                <a:gd name="T28" fmla="*/ 40 w 78"/>
                <a:gd name="T29" fmla="*/ 115 h 195"/>
                <a:gd name="T30" fmla="*/ 40 w 78"/>
                <a:gd name="T31" fmla="*/ 124 h 195"/>
                <a:gd name="T32" fmla="*/ 40 w 78"/>
                <a:gd name="T33" fmla="*/ 134 h 195"/>
                <a:gd name="T34" fmla="*/ 38 w 78"/>
                <a:gd name="T35" fmla="*/ 144 h 195"/>
                <a:gd name="T36" fmla="*/ 35 w 78"/>
                <a:gd name="T37" fmla="*/ 155 h 195"/>
                <a:gd name="T38" fmla="*/ 31 w 78"/>
                <a:gd name="T39" fmla="*/ 166 h 195"/>
                <a:gd name="T40" fmla="*/ 26 w 78"/>
                <a:gd name="T41" fmla="*/ 176 h 195"/>
                <a:gd name="T42" fmla="*/ 63 w 78"/>
                <a:gd name="T43" fmla="*/ 188 h 195"/>
                <a:gd name="T44" fmla="*/ 68 w 78"/>
                <a:gd name="T45" fmla="*/ 176 h 195"/>
                <a:gd name="T46" fmla="*/ 72 w 78"/>
                <a:gd name="T47" fmla="*/ 166 h 195"/>
                <a:gd name="T48" fmla="*/ 75 w 78"/>
                <a:gd name="T49" fmla="*/ 154 h 195"/>
                <a:gd name="T50" fmla="*/ 77 w 78"/>
                <a:gd name="T51" fmla="*/ 143 h 195"/>
                <a:gd name="T52" fmla="*/ 78 w 78"/>
                <a:gd name="T53" fmla="*/ 132 h 195"/>
                <a:gd name="T54" fmla="*/ 78 w 78"/>
                <a:gd name="T55" fmla="*/ 121 h 195"/>
                <a:gd name="T56" fmla="*/ 78 w 78"/>
                <a:gd name="T57" fmla="*/ 110 h 195"/>
                <a:gd name="T58" fmla="*/ 76 w 78"/>
                <a:gd name="T59" fmla="*/ 100 h 195"/>
                <a:gd name="T60" fmla="*/ 75 w 78"/>
                <a:gd name="T61" fmla="*/ 90 h 195"/>
                <a:gd name="T62" fmla="*/ 73 w 78"/>
                <a:gd name="T63" fmla="*/ 80 h 195"/>
                <a:gd name="T64" fmla="*/ 69 w 78"/>
                <a:gd name="T65" fmla="*/ 70 h 195"/>
                <a:gd name="T66" fmla="*/ 66 w 78"/>
                <a:gd name="T67" fmla="*/ 60 h 195"/>
                <a:gd name="T68" fmla="*/ 62 w 78"/>
                <a:gd name="T69" fmla="*/ 52 h 195"/>
                <a:gd name="T70" fmla="*/ 58 w 78"/>
                <a:gd name="T71" fmla="*/ 43 h 195"/>
                <a:gd name="T72" fmla="*/ 53 w 78"/>
                <a:gd name="T73" fmla="*/ 35 h 195"/>
                <a:gd name="T74" fmla="*/ 49 w 78"/>
                <a:gd name="T75" fmla="*/ 27 h 195"/>
                <a:gd name="T76" fmla="*/ 44 w 78"/>
                <a:gd name="T77" fmla="*/ 20 h 195"/>
                <a:gd name="T78" fmla="*/ 40 w 78"/>
                <a:gd name="T79" fmla="*/ 14 h 195"/>
                <a:gd name="T80" fmla="*/ 35 w 78"/>
                <a:gd name="T81" fmla="*/ 8 h 195"/>
                <a:gd name="T82" fmla="*/ 30 w 78"/>
                <a:gd name="T83" fmla="*/ 2 h 195"/>
                <a:gd name="T84" fmla="*/ 27 w 78"/>
                <a:gd name="T85" fmla="*/ 0 h 195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w 78"/>
                <a:gd name="T130" fmla="*/ 0 h 195"/>
                <a:gd name="T131" fmla="*/ 78 w 78"/>
                <a:gd name="T132" fmla="*/ 195 h 195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T129" t="T130" r="T131" b="T132"/>
              <a:pathLst>
                <a:path w="78" h="195">
                  <a:moveTo>
                    <a:pt x="27" y="0"/>
                  </a:moveTo>
                  <a:lnTo>
                    <a:pt x="0" y="25"/>
                  </a:lnTo>
                  <a:lnTo>
                    <a:pt x="0" y="26"/>
                  </a:lnTo>
                  <a:lnTo>
                    <a:pt x="1" y="27"/>
                  </a:lnTo>
                  <a:lnTo>
                    <a:pt x="2" y="28"/>
                  </a:lnTo>
                  <a:lnTo>
                    <a:pt x="4" y="29"/>
                  </a:lnTo>
                  <a:lnTo>
                    <a:pt x="4" y="30"/>
                  </a:lnTo>
                  <a:lnTo>
                    <a:pt x="5" y="31"/>
                  </a:lnTo>
                  <a:lnTo>
                    <a:pt x="6" y="32"/>
                  </a:lnTo>
                  <a:lnTo>
                    <a:pt x="7" y="34"/>
                  </a:lnTo>
                  <a:lnTo>
                    <a:pt x="8" y="35"/>
                  </a:lnTo>
                  <a:lnTo>
                    <a:pt x="9" y="36"/>
                  </a:lnTo>
                  <a:lnTo>
                    <a:pt x="10" y="38"/>
                  </a:lnTo>
                  <a:lnTo>
                    <a:pt x="11" y="39"/>
                  </a:lnTo>
                  <a:lnTo>
                    <a:pt x="12" y="41"/>
                  </a:lnTo>
                  <a:lnTo>
                    <a:pt x="13" y="43"/>
                  </a:lnTo>
                  <a:lnTo>
                    <a:pt x="14" y="44"/>
                  </a:lnTo>
                  <a:lnTo>
                    <a:pt x="16" y="46"/>
                  </a:lnTo>
                  <a:lnTo>
                    <a:pt x="17" y="48"/>
                  </a:lnTo>
                  <a:lnTo>
                    <a:pt x="18" y="50"/>
                  </a:lnTo>
                  <a:lnTo>
                    <a:pt x="19" y="52"/>
                  </a:lnTo>
                  <a:lnTo>
                    <a:pt x="20" y="54"/>
                  </a:lnTo>
                  <a:lnTo>
                    <a:pt x="22" y="57"/>
                  </a:lnTo>
                  <a:lnTo>
                    <a:pt x="23" y="59"/>
                  </a:lnTo>
                  <a:lnTo>
                    <a:pt x="24" y="61"/>
                  </a:lnTo>
                  <a:lnTo>
                    <a:pt x="25" y="64"/>
                  </a:lnTo>
                  <a:lnTo>
                    <a:pt x="27" y="66"/>
                  </a:lnTo>
                  <a:lnTo>
                    <a:pt x="28" y="69"/>
                  </a:lnTo>
                  <a:lnTo>
                    <a:pt x="29" y="71"/>
                  </a:lnTo>
                  <a:lnTo>
                    <a:pt x="30" y="74"/>
                  </a:lnTo>
                  <a:lnTo>
                    <a:pt x="31" y="77"/>
                  </a:lnTo>
                  <a:lnTo>
                    <a:pt x="32" y="79"/>
                  </a:lnTo>
                  <a:lnTo>
                    <a:pt x="34" y="82"/>
                  </a:lnTo>
                  <a:lnTo>
                    <a:pt x="34" y="85"/>
                  </a:lnTo>
                  <a:lnTo>
                    <a:pt x="35" y="88"/>
                  </a:lnTo>
                  <a:lnTo>
                    <a:pt x="36" y="90"/>
                  </a:lnTo>
                  <a:lnTo>
                    <a:pt x="37" y="93"/>
                  </a:lnTo>
                  <a:lnTo>
                    <a:pt x="38" y="97"/>
                  </a:lnTo>
                  <a:lnTo>
                    <a:pt x="38" y="99"/>
                  </a:lnTo>
                  <a:lnTo>
                    <a:pt x="39" y="102"/>
                  </a:lnTo>
                  <a:lnTo>
                    <a:pt x="39" y="105"/>
                  </a:lnTo>
                  <a:lnTo>
                    <a:pt x="40" y="108"/>
                  </a:lnTo>
                  <a:lnTo>
                    <a:pt x="40" y="111"/>
                  </a:lnTo>
                  <a:lnTo>
                    <a:pt x="40" y="115"/>
                  </a:lnTo>
                  <a:lnTo>
                    <a:pt x="40" y="118"/>
                  </a:lnTo>
                  <a:lnTo>
                    <a:pt x="41" y="121"/>
                  </a:lnTo>
                  <a:lnTo>
                    <a:pt x="40" y="124"/>
                  </a:lnTo>
                  <a:lnTo>
                    <a:pt x="40" y="128"/>
                  </a:lnTo>
                  <a:lnTo>
                    <a:pt x="40" y="131"/>
                  </a:lnTo>
                  <a:lnTo>
                    <a:pt x="40" y="134"/>
                  </a:lnTo>
                  <a:lnTo>
                    <a:pt x="39" y="138"/>
                  </a:lnTo>
                  <a:lnTo>
                    <a:pt x="39" y="141"/>
                  </a:lnTo>
                  <a:lnTo>
                    <a:pt x="38" y="144"/>
                  </a:lnTo>
                  <a:lnTo>
                    <a:pt x="37" y="148"/>
                  </a:lnTo>
                  <a:lnTo>
                    <a:pt x="36" y="152"/>
                  </a:lnTo>
                  <a:lnTo>
                    <a:pt x="35" y="155"/>
                  </a:lnTo>
                  <a:lnTo>
                    <a:pt x="34" y="159"/>
                  </a:lnTo>
                  <a:lnTo>
                    <a:pt x="33" y="162"/>
                  </a:lnTo>
                  <a:lnTo>
                    <a:pt x="31" y="166"/>
                  </a:lnTo>
                  <a:lnTo>
                    <a:pt x="30" y="169"/>
                  </a:lnTo>
                  <a:lnTo>
                    <a:pt x="28" y="173"/>
                  </a:lnTo>
                  <a:lnTo>
                    <a:pt x="26" y="176"/>
                  </a:lnTo>
                  <a:lnTo>
                    <a:pt x="59" y="195"/>
                  </a:lnTo>
                  <a:lnTo>
                    <a:pt x="61" y="192"/>
                  </a:lnTo>
                  <a:lnTo>
                    <a:pt x="63" y="188"/>
                  </a:lnTo>
                  <a:lnTo>
                    <a:pt x="65" y="184"/>
                  </a:lnTo>
                  <a:lnTo>
                    <a:pt x="67" y="180"/>
                  </a:lnTo>
                  <a:lnTo>
                    <a:pt x="68" y="176"/>
                  </a:lnTo>
                  <a:lnTo>
                    <a:pt x="69" y="173"/>
                  </a:lnTo>
                  <a:lnTo>
                    <a:pt x="71" y="169"/>
                  </a:lnTo>
                  <a:lnTo>
                    <a:pt x="72" y="166"/>
                  </a:lnTo>
                  <a:lnTo>
                    <a:pt x="73" y="161"/>
                  </a:lnTo>
                  <a:lnTo>
                    <a:pt x="74" y="158"/>
                  </a:lnTo>
                  <a:lnTo>
                    <a:pt x="75" y="154"/>
                  </a:lnTo>
                  <a:lnTo>
                    <a:pt x="76" y="151"/>
                  </a:lnTo>
                  <a:lnTo>
                    <a:pt x="76" y="147"/>
                  </a:lnTo>
                  <a:lnTo>
                    <a:pt x="77" y="143"/>
                  </a:lnTo>
                  <a:lnTo>
                    <a:pt x="78" y="139"/>
                  </a:lnTo>
                  <a:lnTo>
                    <a:pt x="78" y="136"/>
                  </a:lnTo>
                  <a:lnTo>
                    <a:pt x="78" y="132"/>
                  </a:lnTo>
                  <a:lnTo>
                    <a:pt x="78" y="128"/>
                  </a:lnTo>
                  <a:lnTo>
                    <a:pt x="78" y="125"/>
                  </a:lnTo>
                  <a:lnTo>
                    <a:pt x="78" y="121"/>
                  </a:lnTo>
                  <a:lnTo>
                    <a:pt x="78" y="117"/>
                  </a:lnTo>
                  <a:lnTo>
                    <a:pt x="78" y="114"/>
                  </a:lnTo>
                  <a:lnTo>
                    <a:pt x="78" y="110"/>
                  </a:lnTo>
                  <a:lnTo>
                    <a:pt x="78" y="107"/>
                  </a:lnTo>
                  <a:lnTo>
                    <a:pt x="77" y="103"/>
                  </a:lnTo>
                  <a:lnTo>
                    <a:pt x="76" y="100"/>
                  </a:lnTo>
                  <a:lnTo>
                    <a:pt x="76" y="97"/>
                  </a:lnTo>
                  <a:lnTo>
                    <a:pt x="75" y="93"/>
                  </a:lnTo>
                  <a:lnTo>
                    <a:pt x="75" y="90"/>
                  </a:lnTo>
                  <a:lnTo>
                    <a:pt x="74" y="86"/>
                  </a:lnTo>
                  <a:lnTo>
                    <a:pt x="73" y="83"/>
                  </a:lnTo>
                  <a:lnTo>
                    <a:pt x="73" y="80"/>
                  </a:lnTo>
                  <a:lnTo>
                    <a:pt x="71" y="77"/>
                  </a:lnTo>
                  <a:lnTo>
                    <a:pt x="70" y="74"/>
                  </a:lnTo>
                  <a:lnTo>
                    <a:pt x="69" y="70"/>
                  </a:lnTo>
                  <a:lnTo>
                    <a:pt x="68" y="67"/>
                  </a:lnTo>
                  <a:lnTo>
                    <a:pt x="67" y="64"/>
                  </a:lnTo>
                  <a:lnTo>
                    <a:pt x="66" y="60"/>
                  </a:lnTo>
                  <a:lnTo>
                    <a:pt x="65" y="58"/>
                  </a:lnTo>
                  <a:lnTo>
                    <a:pt x="63" y="55"/>
                  </a:lnTo>
                  <a:lnTo>
                    <a:pt x="62" y="52"/>
                  </a:lnTo>
                  <a:lnTo>
                    <a:pt x="60" y="49"/>
                  </a:lnTo>
                  <a:lnTo>
                    <a:pt x="59" y="46"/>
                  </a:lnTo>
                  <a:lnTo>
                    <a:pt x="58" y="43"/>
                  </a:lnTo>
                  <a:lnTo>
                    <a:pt x="57" y="40"/>
                  </a:lnTo>
                  <a:lnTo>
                    <a:pt x="55" y="38"/>
                  </a:lnTo>
                  <a:lnTo>
                    <a:pt x="53" y="35"/>
                  </a:lnTo>
                  <a:lnTo>
                    <a:pt x="52" y="33"/>
                  </a:lnTo>
                  <a:lnTo>
                    <a:pt x="50" y="30"/>
                  </a:lnTo>
                  <a:lnTo>
                    <a:pt x="49" y="27"/>
                  </a:lnTo>
                  <a:lnTo>
                    <a:pt x="47" y="25"/>
                  </a:lnTo>
                  <a:lnTo>
                    <a:pt x="46" y="23"/>
                  </a:lnTo>
                  <a:lnTo>
                    <a:pt x="44" y="20"/>
                  </a:lnTo>
                  <a:lnTo>
                    <a:pt x="43" y="18"/>
                  </a:lnTo>
                  <a:lnTo>
                    <a:pt x="41" y="16"/>
                  </a:lnTo>
                  <a:lnTo>
                    <a:pt x="40" y="14"/>
                  </a:lnTo>
                  <a:lnTo>
                    <a:pt x="38" y="12"/>
                  </a:lnTo>
                  <a:lnTo>
                    <a:pt x="37" y="9"/>
                  </a:lnTo>
                  <a:lnTo>
                    <a:pt x="35" y="8"/>
                  </a:lnTo>
                  <a:lnTo>
                    <a:pt x="34" y="6"/>
                  </a:lnTo>
                  <a:lnTo>
                    <a:pt x="32" y="4"/>
                  </a:lnTo>
                  <a:lnTo>
                    <a:pt x="30" y="2"/>
                  </a:lnTo>
                  <a:lnTo>
                    <a:pt x="29" y="1"/>
                  </a:lnTo>
                  <a:lnTo>
                    <a:pt x="27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14406" name="Freeform 19"/>
            <p:cNvSpPr>
              <a:spLocks/>
            </p:cNvSpPr>
            <p:nvPr/>
          </p:nvSpPr>
          <p:spPr bwMode="auto">
            <a:xfrm>
              <a:off x="2153" y="3121"/>
              <a:ext cx="153" cy="109"/>
            </a:xfrm>
            <a:custGeom>
              <a:avLst/>
              <a:gdLst>
                <a:gd name="T0" fmla="*/ 51 w 153"/>
                <a:gd name="T1" fmla="*/ 4 h 109"/>
                <a:gd name="T2" fmla="*/ 0 w 153"/>
                <a:gd name="T3" fmla="*/ 109 h 109"/>
                <a:gd name="T4" fmla="*/ 153 w 153"/>
                <a:gd name="T5" fmla="*/ 90 h 109"/>
                <a:gd name="T6" fmla="*/ 108 w 153"/>
                <a:gd name="T7" fmla="*/ 0 h 109"/>
                <a:gd name="T8" fmla="*/ 82 w 153"/>
                <a:gd name="T9" fmla="*/ 12 h 109"/>
                <a:gd name="T10" fmla="*/ 98 w 153"/>
                <a:gd name="T11" fmla="*/ 62 h 109"/>
                <a:gd name="T12" fmla="*/ 64 w 153"/>
                <a:gd name="T13" fmla="*/ 66 h 109"/>
                <a:gd name="T14" fmla="*/ 81 w 153"/>
                <a:gd name="T15" fmla="*/ 17 h 109"/>
                <a:gd name="T16" fmla="*/ 51 w 153"/>
                <a:gd name="T17" fmla="*/ 4 h 109"/>
                <a:gd name="T18" fmla="*/ 51 w 153"/>
                <a:gd name="T19" fmla="*/ 4 h 109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153"/>
                <a:gd name="T31" fmla="*/ 0 h 109"/>
                <a:gd name="T32" fmla="*/ 153 w 153"/>
                <a:gd name="T33" fmla="*/ 109 h 109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153" h="109">
                  <a:moveTo>
                    <a:pt x="51" y="4"/>
                  </a:moveTo>
                  <a:lnTo>
                    <a:pt x="0" y="109"/>
                  </a:lnTo>
                  <a:lnTo>
                    <a:pt x="153" y="90"/>
                  </a:lnTo>
                  <a:lnTo>
                    <a:pt x="108" y="0"/>
                  </a:lnTo>
                  <a:lnTo>
                    <a:pt x="82" y="12"/>
                  </a:lnTo>
                  <a:lnTo>
                    <a:pt x="98" y="62"/>
                  </a:lnTo>
                  <a:lnTo>
                    <a:pt x="64" y="66"/>
                  </a:lnTo>
                  <a:lnTo>
                    <a:pt x="81" y="17"/>
                  </a:lnTo>
                  <a:lnTo>
                    <a:pt x="51" y="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14407" name="Freeform 27"/>
            <p:cNvSpPr>
              <a:spLocks/>
            </p:cNvSpPr>
            <p:nvPr/>
          </p:nvSpPr>
          <p:spPr bwMode="auto">
            <a:xfrm>
              <a:off x="2229" y="3104"/>
              <a:ext cx="48" cy="29"/>
            </a:xfrm>
            <a:custGeom>
              <a:avLst/>
              <a:gdLst>
                <a:gd name="T0" fmla="*/ 32 w 48"/>
                <a:gd name="T1" fmla="*/ 1 h 29"/>
                <a:gd name="T2" fmla="*/ 30 w 48"/>
                <a:gd name="T3" fmla="*/ 3 h 29"/>
                <a:gd name="T4" fmla="*/ 28 w 48"/>
                <a:gd name="T5" fmla="*/ 4 h 29"/>
                <a:gd name="T6" fmla="*/ 25 w 48"/>
                <a:gd name="T7" fmla="*/ 6 h 29"/>
                <a:gd name="T8" fmla="*/ 22 w 48"/>
                <a:gd name="T9" fmla="*/ 7 h 29"/>
                <a:gd name="T10" fmla="*/ 19 w 48"/>
                <a:gd name="T11" fmla="*/ 8 h 29"/>
                <a:gd name="T12" fmla="*/ 16 w 48"/>
                <a:gd name="T13" fmla="*/ 9 h 29"/>
                <a:gd name="T14" fmla="*/ 13 w 48"/>
                <a:gd name="T15" fmla="*/ 11 h 29"/>
                <a:gd name="T16" fmla="*/ 10 w 48"/>
                <a:gd name="T17" fmla="*/ 11 h 29"/>
                <a:gd name="T18" fmla="*/ 6 w 48"/>
                <a:gd name="T19" fmla="*/ 13 h 29"/>
                <a:gd name="T20" fmla="*/ 2 w 48"/>
                <a:gd name="T21" fmla="*/ 15 h 29"/>
                <a:gd name="T22" fmla="*/ 0 w 48"/>
                <a:gd name="T23" fmla="*/ 16 h 29"/>
                <a:gd name="T24" fmla="*/ 2 w 48"/>
                <a:gd name="T25" fmla="*/ 17 h 29"/>
                <a:gd name="T26" fmla="*/ 4 w 48"/>
                <a:gd name="T27" fmla="*/ 19 h 29"/>
                <a:gd name="T28" fmla="*/ 7 w 48"/>
                <a:gd name="T29" fmla="*/ 20 h 29"/>
                <a:gd name="T30" fmla="*/ 10 w 48"/>
                <a:gd name="T31" fmla="*/ 21 h 29"/>
                <a:gd name="T32" fmla="*/ 14 w 48"/>
                <a:gd name="T33" fmla="*/ 22 h 29"/>
                <a:gd name="T34" fmla="*/ 17 w 48"/>
                <a:gd name="T35" fmla="*/ 24 h 29"/>
                <a:gd name="T36" fmla="*/ 21 w 48"/>
                <a:gd name="T37" fmla="*/ 25 h 29"/>
                <a:gd name="T38" fmla="*/ 25 w 48"/>
                <a:gd name="T39" fmla="*/ 26 h 29"/>
                <a:gd name="T40" fmla="*/ 29 w 48"/>
                <a:gd name="T41" fmla="*/ 27 h 29"/>
                <a:gd name="T42" fmla="*/ 33 w 48"/>
                <a:gd name="T43" fmla="*/ 28 h 29"/>
                <a:gd name="T44" fmla="*/ 36 w 48"/>
                <a:gd name="T45" fmla="*/ 28 h 29"/>
                <a:gd name="T46" fmla="*/ 39 w 48"/>
                <a:gd name="T47" fmla="*/ 28 h 29"/>
                <a:gd name="T48" fmla="*/ 42 w 48"/>
                <a:gd name="T49" fmla="*/ 28 h 29"/>
                <a:gd name="T50" fmla="*/ 46 w 48"/>
                <a:gd name="T51" fmla="*/ 27 h 29"/>
                <a:gd name="T52" fmla="*/ 48 w 48"/>
                <a:gd name="T53" fmla="*/ 24 h 29"/>
                <a:gd name="T54" fmla="*/ 48 w 48"/>
                <a:gd name="T55" fmla="*/ 20 h 29"/>
                <a:gd name="T56" fmla="*/ 46 w 48"/>
                <a:gd name="T57" fmla="*/ 16 h 29"/>
                <a:gd name="T58" fmla="*/ 43 w 48"/>
                <a:gd name="T59" fmla="*/ 12 h 29"/>
                <a:gd name="T60" fmla="*/ 40 w 48"/>
                <a:gd name="T61" fmla="*/ 8 h 29"/>
                <a:gd name="T62" fmla="*/ 37 w 48"/>
                <a:gd name="T63" fmla="*/ 4 h 29"/>
                <a:gd name="T64" fmla="*/ 35 w 48"/>
                <a:gd name="T65" fmla="*/ 1 h 29"/>
                <a:gd name="T66" fmla="*/ 33 w 48"/>
                <a:gd name="T67" fmla="*/ 0 h 29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w 48"/>
                <a:gd name="T103" fmla="*/ 0 h 29"/>
                <a:gd name="T104" fmla="*/ 48 w 48"/>
                <a:gd name="T105" fmla="*/ 29 h 29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T102" t="T103" r="T104" b="T105"/>
              <a:pathLst>
                <a:path w="48" h="29">
                  <a:moveTo>
                    <a:pt x="33" y="0"/>
                  </a:moveTo>
                  <a:lnTo>
                    <a:pt x="32" y="1"/>
                  </a:lnTo>
                  <a:lnTo>
                    <a:pt x="31" y="3"/>
                  </a:lnTo>
                  <a:lnTo>
                    <a:pt x="30" y="3"/>
                  </a:lnTo>
                  <a:lnTo>
                    <a:pt x="29" y="4"/>
                  </a:lnTo>
                  <a:lnTo>
                    <a:pt x="28" y="4"/>
                  </a:lnTo>
                  <a:lnTo>
                    <a:pt x="26" y="5"/>
                  </a:lnTo>
                  <a:lnTo>
                    <a:pt x="25" y="6"/>
                  </a:lnTo>
                  <a:lnTo>
                    <a:pt x="24" y="6"/>
                  </a:lnTo>
                  <a:lnTo>
                    <a:pt x="22" y="7"/>
                  </a:lnTo>
                  <a:lnTo>
                    <a:pt x="21" y="8"/>
                  </a:lnTo>
                  <a:lnTo>
                    <a:pt x="19" y="8"/>
                  </a:lnTo>
                  <a:lnTo>
                    <a:pt x="18" y="9"/>
                  </a:lnTo>
                  <a:lnTo>
                    <a:pt x="16" y="9"/>
                  </a:lnTo>
                  <a:lnTo>
                    <a:pt x="15" y="10"/>
                  </a:lnTo>
                  <a:lnTo>
                    <a:pt x="13" y="11"/>
                  </a:lnTo>
                  <a:lnTo>
                    <a:pt x="11" y="11"/>
                  </a:lnTo>
                  <a:lnTo>
                    <a:pt x="10" y="11"/>
                  </a:lnTo>
                  <a:lnTo>
                    <a:pt x="8" y="12"/>
                  </a:lnTo>
                  <a:lnTo>
                    <a:pt x="6" y="13"/>
                  </a:lnTo>
                  <a:lnTo>
                    <a:pt x="3" y="14"/>
                  </a:lnTo>
                  <a:lnTo>
                    <a:pt x="2" y="15"/>
                  </a:lnTo>
                  <a:lnTo>
                    <a:pt x="1" y="16"/>
                  </a:lnTo>
                  <a:lnTo>
                    <a:pt x="0" y="16"/>
                  </a:lnTo>
                  <a:lnTo>
                    <a:pt x="1" y="17"/>
                  </a:lnTo>
                  <a:lnTo>
                    <a:pt x="2" y="17"/>
                  </a:lnTo>
                  <a:lnTo>
                    <a:pt x="3" y="18"/>
                  </a:lnTo>
                  <a:lnTo>
                    <a:pt x="4" y="19"/>
                  </a:lnTo>
                  <a:lnTo>
                    <a:pt x="6" y="19"/>
                  </a:lnTo>
                  <a:lnTo>
                    <a:pt x="7" y="20"/>
                  </a:lnTo>
                  <a:lnTo>
                    <a:pt x="9" y="21"/>
                  </a:lnTo>
                  <a:lnTo>
                    <a:pt x="10" y="21"/>
                  </a:lnTo>
                  <a:lnTo>
                    <a:pt x="12" y="22"/>
                  </a:lnTo>
                  <a:lnTo>
                    <a:pt x="14" y="22"/>
                  </a:lnTo>
                  <a:lnTo>
                    <a:pt x="16" y="23"/>
                  </a:lnTo>
                  <a:lnTo>
                    <a:pt x="17" y="24"/>
                  </a:lnTo>
                  <a:lnTo>
                    <a:pt x="19" y="24"/>
                  </a:lnTo>
                  <a:lnTo>
                    <a:pt x="21" y="25"/>
                  </a:lnTo>
                  <a:lnTo>
                    <a:pt x="23" y="26"/>
                  </a:lnTo>
                  <a:lnTo>
                    <a:pt x="25" y="26"/>
                  </a:lnTo>
                  <a:lnTo>
                    <a:pt x="27" y="27"/>
                  </a:lnTo>
                  <a:lnTo>
                    <a:pt x="29" y="27"/>
                  </a:lnTo>
                  <a:lnTo>
                    <a:pt x="31" y="27"/>
                  </a:lnTo>
                  <a:lnTo>
                    <a:pt x="33" y="28"/>
                  </a:lnTo>
                  <a:lnTo>
                    <a:pt x="35" y="28"/>
                  </a:lnTo>
                  <a:lnTo>
                    <a:pt x="36" y="28"/>
                  </a:lnTo>
                  <a:lnTo>
                    <a:pt x="38" y="29"/>
                  </a:lnTo>
                  <a:lnTo>
                    <a:pt x="39" y="28"/>
                  </a:lnTo>
                  <a:lnTo>
                    <a:pt x="41" y="28"/>
                  </a:lnTo>
                  <a:lnTo>
                    <a:pt x="42" y="28"/>
                  </a:lnTo>
                  <a:lnTo>
                    <a:pt x="44" y="28"/>
                  </a:lnTo>
                  <a:lnTo>
                    <a:pt x="46" y="27"/>
                  </a:lnTo>
                  <a:lnTo>
                    <a:pt x="48" y="26"/>
                  </a:lnTo>
                  <a:lnTo>
                    <a:pt x="48" y="24"/>
                  </a:lnTo>
                  <a:lnTo>
                    <a:pt x="48" y="22"/>
                  </a:lnTo>
                  <a:lnTo>
                    <a:pt x="48" y="20"/>
                  </a:lnTo>
                  <a:lnTo>
                    <a:pt x="48" y="18"/>
                  </a:lnTo>
                  <a:lnTo>
                    <a:pt x="46" y="16"/>
                  </a:lnTo>
                  <a:lnTo>
                    <a:pt x="45" y="14"/>
                  </a:lnTo>
                  <a:lnTo>
                    <a:pt x="43" y="12"/>
                  </a:lnTo>
                  <a:lnTo>
                    <a:pt x="42" y="10"/>
                  </a:lnTo>
                  <a:lnTo>
                    <a:pt x="40" y="8"/>
                  </a:lnTo>
                  <a:lnTo>
                    <a:pt x="39" y="6"/>
                  </a:lnTo>
                  <a:lnTo>
                    <a:pt x="37" y="4"/>
                  </a:lnTo>
                  <a:lnTo>
                    <a:pt x="36" y="3"/>
                  </a:lnTo>
                  <a:lnTo>
                    <a:pt x="35" y="1"/>
                  </a:lnTo>
                  <a:lnTo>
                    <a:pt x="34" y="1"/>
                  </a:lnTo>
                  <a:lnTo>
                    <a:pt x="33" y="0"/>
                  </a:lnTo>
                  <a:close/>
                </a:path>
              </a:pathLst>
            </a:custGeom>
            <a:solidFill>
              <a:srgbClr val="1A1A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hr-HR"/>
            </a:p>
          </p:txBody>
        </p:sp>
      </p:grpSp>
      <p:grpSp>
        <p:nvGrpSpPr>
          <p:cNvPr id="6" name="Group 10"/>
          <p:cNvGrpSpPr>
            <a:grpSpLocks noChangeAspect="1"/>
          </p:cNvGrpSpPr>
          <p:nvPr/>
        </p:nvGrpSpPr>
        <p:grpSpPr bwMode="auto">
          <a:xfrm>
            <a:off x="7521575" y="174625"/>
            <a:ext cx="617538" cy="723900"/>
            <a:chOff x="1953" y="2370"/>
            <a:chExt cx="748" cy="876"/>
          </a:xfrm>
        </p:grpSpPr>
        <p:sp>
          <p:nvSpPr>
            <p:cNvPr id="14396" name="AutoShape 9"/>
            <p:cNvSpPr>
              <a:spLocks noChangeAspect="1" noChangeArrowheads="1" noTextEdit="1"/>
            </p:cNvSpPr>
            <p:nvPr/>
          </p:nvSpPr>
          <p:spPr bwMode="auto">
            <a:xfrm>
              <a:off x="1953" y="2370"/>
              <a:ext cx="748" cy="87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14397" name="Freeform 15"/>
            <p:cNvSpPr>
              <a:spLocks/>
            </p:cNvSpPr>
            <p:nvPr/>
          </p:nvSpPr>
          <p:spPr bwMode="auto">
            <a:xfrm>
              <a:off x="1963" y="2589"/>
              <a:ext cx="541" cy="568"/>
            </a:xfrm>
            <a:custGeom>
              <a:avLst/>
              <a:gdLst>
                <a:gd name="T0" fmla="*/ 480 w 541"/>
                <a:gd name="T1" fmla="*/ 250 h 568"/>
                <a:gd name="T2" fmla="*/ 471 w 541"/>
                <a:gd name="T3" fmla="*/ 213 h 568"/>
                <a:gd name="T4" fmla="*/ 470 w 541"/>
                <a:gd name="T5" fmla="*/ 175 h 568"/>
                <a:gd name="T6" fmla="*/ 471 w 541"/>
                <a:gd name="T7" fmla="*/ 138 h 568"/>
                <a:gd name="T8" fmla="*/ 471 w 541"/>
                <a:gd name="T9" fmla="*/ 107 h 568"/>
                <a:gd name="T10" fmla="*/ 469 w 541"/>
                <a:gd name="T11" fmla="*/ 79 h 568"/>
                <a:gd name="T12" fmla="*/ 461 w 541"/>
                <a:gd name="T13" fmla="*/ 54 h 568"/>
                <a:gd name="T14" fmla="*/ 443 w 541"/>
                <a:gd name="T15" fmla="*/ 31 h 568"/>
                <a:gd name="T16" fmla="*/ 419 w 541"/>
                <a:gd name="T17" fmla="*/ 13 h 568"/>
                <a:gd name="T18" fmla="*/ 384 w 541"/>
                <a:gd name="T19" fmla="*/ 8 h 568"/>
                <a:gd name="T20" fmla="*/ 358 w 541"/>
                <a:gd name="T21" fmla="*/ 7 h 568"/>
                <a:gd name="T22" fmla="*/ 330 w 541"/>
                <a:gd name="T23" fmla="*/ 1 h 568"/>
                <a:gd name="T24" fmla="*/ 295 w 541"/>
                <a:gd name="T25" fmla="*/ 1 h 568"/>
                <a:gd name="T26" fmla="*/ 256 w 541"/>
                <a:gd name="T27" fmla="*/ 15 h 568"/>
                <a:gd name="T28" fmla="*/ 221 w 541"/>
                <a:gd name="T29" fmla="*/ 46 h 568"/>
                <a:gd name="T30" fmla="*/ 181 w 541"/>
                <a:gd name="T31" fmla="*/ 84 h 568"/>
                <a:gd name="T32" fmla="*/ 121 w 541"/>
                <a:gd name="T33" fmla="*/ 148 h 568"/>
                <a:gd name="T34" fmla="*/ 61 w 541"/>
                <a:gd name="T35" fmla="*/ 226 h 568"/>
                <a:gd name="T36" fmla="*/ 16 w 541"/>
                <a:gd name="T37" fmla="*/ 311 h 568"/>
                <a:gd name="T38" fmla="*/ 4 w 541"/>
                <a:gd name="T39" fmla="*/ 353 h 568"/>
                <a:gd name="T40" fmla="*/ 1 w 541"/>
                <a:gd name="T41" fmla="*/ 388 h 568"/>
                <a:gd name="T42" fmla="*/ 5 w 541"/>
                <a:gd name="T43" fmla="*/ 429 h 568"/>
                <a:gd name="T44" fmla="*/ 47 w 541"/>
                <a:gd name="T45" fmla="*/ 512 h 568"/>
                <a:gd name="T46" fmla="*/ 119 w 541"/>
                <a:gd name="T47" fmla="*/ 559 h 568"/>
                <a:gd name="T48" fmla="*/ 208 w 541"/>
                <a:gd name="T49" fmla="*/ 562 h 568"/>
                <a:gd name="T50" fmla="*/ 233 w 541"/>
                <a:gd name="T51" fmla="*/ 513 h 568"/>
                <a:gd name="T52" fmla="*/ 162 w 541"/>
                <a:gd name="T53" fmla="*/ 528 h 568"/>
                <a:gd name="T54" fmla="*/ 98 w 541"/>
                <a:gd name="T55" fmla="*/ 505 h 568"/>
                <a:gd name="T56" fmla="*/ 53 w 541"/>
                <a:gd name="T57" fmla="*/ 452 h 568"/>
                <a:gd name="T58" fmla="*/ 40 w 541"/>
                <a:gd name="T59" fmla="*/ 369 h 568"/>
                <a:gd name="T60" fmla="*/ 81 w 541"/>
                <a:gd name="T61" fmla="*/ 266 h 568"/>
                <a:gd name="T62" fmla="*/ 153 w 541"/>
                <a:gd name="T63" fmla="*/ 170 h 568"/>
                <a:gd name="T64" fmla="*/ 224 w 541"/>
                <a:gd name="T65" fmla="*/ 95 h 568"/>
                <a:gd name="T66" fmla="*/ 254 w 541"/>
                <a:gd name="T67" fmla="*/ 66 h 568"/>
                <a:gd name="T68" fmla="*/ 281 w 541"/>
                <a:gd name="T69" fmla="*/ 45 h 568"/>
                <a:gd name="T70" fmla="*/ 307 w 541"/>
                <a:gd name="T71" fmla="*/ 38 h 568"/>
                <a:gd name="T72" fmla="*/ 332 w 541"/>
                <a:gd name="T73" fmla="*/ 40 h 568"/>
                <a:gd name="T74" fmla="*/ 368 w 541"/>
                <a:gd name="T75" fmla="*/ 47 h 568"/>
                <a:gd name="T76" fmla="*/ 401 w 541"/>
                <a:gd name="T77" fmla="*/ 46 h 568"/>
                <a:gd name="T78" fmla="*/ 426 w 541"/>
                <a:gd name="T79" fmla="*/ 69 h 568"/>
                <a:gd name="T80" fmla="*/ 433 w 541"/>
                <a:gd name="T81" fmla="*/ 105 h 568"/>
                <a:gd name="T82" fmla="*/ 433 w 541"/>
                <a:gd name="T83" fmla="*/ 129 h 568"/>
                <a:gd name="T84" fmla="*/ 432 w 541"/>
                <a:gd name="T85" fmla="*/ 162 h 568"/>
                <a:gd name="T86" fmla="*/ 432 w 541"/>
                <a:gd name="T87" fmla="*/ 205 h 568"/>
                <a:gd name="T88" fmla="*/ 439 w 541"/>
                <a:gd name="T89" fmla="*/ 249 h 568"/>
                <a:gd name="T90" fmla="*/ 459 w 541"/>
                <a:gd name="T91" fmla="*/ 292 h 568"/>
                <a:gd name="T92" fmla="*/ 483 w 541"/>
                <a:gd name="T93" fmla="*/ 328 h 568"/>
                <a:gd name="T94" fmla="*/ 497 w 541"/>
                <a:gd name="T95" fmla="*/ 366 h 568"/>
                <a:gd name="T96" fmla="*/ 502 w 541"/>
                <a:gd name="T97" fmla="*/ 406 h 568"/>
                <a:gd name="T98" fmla="*/ 498 w 541"/>
                <a:gd name="T99" fmla="*/ 445 h 568"/>
                <a:gd name="T100" fmla="*/ 467 w 541"/>
                <a:gd name="T101" fmla="*/ 493 h 568"/>
                <a:gd name="T102" fmla="*/ 417 w 541"/>
                <a:gd name="T103" fmla="*/ 523 h 568"/>
                <a:gd name="T104" fmla="*/ 363 w 541"/>
                <a:gd name="T105" fmla="*/ 528 h 568"/>
                <a:gd name="T106" fmla="*/ 322 w 541"/>
                <a:gd name="T107" fmla="*/ 516 h 568"/>
                <a:gd name="T108" fmla="*/ 312 w 541"/>
                <a:gd name="T109" fmla="*/ 547 h 568"/>
                <a:gd name="T110" fmla="*/ 382 w 541"/>
                <a:gd name="T111" fmla="*/ 567 h 568"/>
                <a:gd name="T112" fmla="*/ 456 w 541"/>
                <a:gd name="T113" fmla="*/ 548 h 568"/>
                <a:gd name="T114" fmla="*/ 515 w 541"/>
                <a:gd name="T115" fmla="*/ 496 h 568"/>
                <a:gd name="T116" fmla="*/ 538 w 541"/>
                <a:gd name="T117" fmla="*/ 436 h 568"/>
                <a:gd name="T118" fmla="*/ 539 w 541"/>
                <a:gd name="T119" fmla="*/ 387 h 568"/>
                <a:gd name="T120" fmla="*/ 528 w 541"/>
                <a:gd name="T121" fmla="*/ 338 h 568"/>
                <a:gd name="T122" fmla="*/ 506 w 541"/>
                <a:gd name="T123" fmla="*/ 293 h 568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w 541"/>
                <a:gd name="T187" fmla="*/ 0 h 568"/>
                <a:gd name="T188" fmla="*/ 541 w 541"/>
                <a:gd name="T189" fmla="*/ 568 h 568"/>
              </a:gdLst>
              <a:ahLst/>
              <a:cxnLst>
                <a:cxn ang="T124">
                  <a:pos x="T0" y="T1"/>
                </a:cxn>
                <a:cxn ang="T125">
                  <a:pos x="T2" y="T3"/>
                </a:cxn>
                <a:cxn ang="T126">
                  <a:pos x="T4" y="T5"/>
                </a:cxn>
                <a:cxn ang="T127">
                  <a:pos x="T6" y="T7"/>
                </a:cxn>
                <a:cxn ang="T128">
                  <a:pos x="T8" y="T9"/>
                </a:cxn>
                <a:cxn ang="T129">
                  <a:pos x="T10" y="T11"/>
                </a:cxn>
                <a:cxn ang="T130">
                  <a:pos x="T12" y="T13"/>
                </a:cxn>
                <a:cxn ang="T131">
                  <a:pos x="T14" y="T15"/>
                </a:cxn>
                <a:cxn ang="T132">
                  <a:pos x="T16" y="T17"/>
                </a:cxn>
                <a:cxn ang="T133">
                  <a:pos x="T18" y="T19"/>
                </a:cxn>
                <a:cxn ang="T134">
                  <a:pos x="T20" y="T21"/>
                </a:cxn>
                <a:cxn ang="T135">
                  <a:pos x="T22" y="T23"/>
                </a:cxn>
                <a:cxn ang="T136">
                  <a:pos x="T24" y="T25"/>
                </a:cxn>
                <a:cxn ang="T137">
                  <a:pos x="T26" y="T27"/>
                </a:cxn>
                <a:cxn ang="T138">
                  <a:pos x="T28" y="T29"/>
                </a:cxn>
                <a:cxn ang="T139">
                  <a:pos x="T30" y="T31"/>
                </a:cxn>
                <a:cxn ang="T140">
                  <a:pos x="T32" y="T33"/>
                </a:cxn>
                <a:cxn ang="T141">
                  <a:pos x="T34" y="T35"/>
                </a:cxn>
                <a:cxn ang="T142">
                  <a:pos x="T36" y="T37"/>
                </a:cxn>
                <a:cxn ang="T143">
                  <a:pos x="T38" y="T39"/>
                </a:cxn>
                <a:cxn ang="T144">
                  <a:pos x="T40" y="T41"/>
                </a:cxn>
                <a:cxn ang="T145">
                  <a:pos x="T42" y="T43"/>
                </a:cxn>
                <a:cxn ang="T146">
                  <a:pos x="T44" y="T45"/>
                </a:cxn>
                <a:cxn ang="T147">
                  <a:pos x="T46" y="T47"/>
                </a:cxn>
                <a:cxn ang="T148">
                  <a:pos x="T48" y="T49"/>
                </a:cxn>
                <a:cxn ang="T149">
                  <a:pos x="T50" y="T51"/>
                </a:cxn>
                <a:cxn ang="T150">
                  <a:pos x="T52" y="T53"/>
                </a:cxn>
                <a:cxn ang="T151">
                  <a:pos x="T54" y="T55"/>
                </a:cxn>
                <a:cxn ang="T152">
                  <a:pos x="T56" y="T57"/>
                </a:cxn>
                <a:cxn ang="T153">
                  <a:pos x="T58" y="T59"/>
                </a:cxn>
                <a:cxn ang="T154">
                  <a:pos x="T60" y="T61"/>
                </a:cxn>
                <a:cxn ang="T155">
                  <a:pos x="T62" y="T63"/>
                </a:cxn>
                <a:cxn ang="T156">
                  <a:pos x="T64" y="T65"/>
                </a:cxn>
                <a:cxn ang="T157">
                  <a:pos x="T66" y="T67"/>
                </a:cxn>
                <a:cxn ang="T158">
                  <a:pos x="T68" y="T69"/>
                </a:cxn>
                <a:cxn ang="T159">
                  <a:pos x="T70" y="T71"/>
                </a:cxn>
                <a:cxn ang="T160">
                  <a:pos x="T72" y="T73"/>
                </a:cxn>
                <a:cxn ang="T161">
                  <a:pos x="T74" y="T75"/>
                </a:cxn>
                <a:cxn ang="T162">
                  <a:pos x="T76" y="T77"/>
                </a:cxn>
                <a:cxn ang="T163">
                  <a:pos x="T78" y="T79"/>
                </a:cxn>
                <a:cxn ang="T164">
                  <a:pos x="T80" y="T81"/>
                </a:cxn>
                <a:cxn ang="T165">
                  <a:pos x="T82" y="T83"/>
                </a:cxn>
                <a:cxn ang="T166">
                  <a:pos x="T84" y="T85"/>
                </a:cxn>
                <a:cxn ang="T167">
                  <a:pos x="T86" y="T87"/>
                </a:cxn>
                <a:cxn ang="T168">
                  <a:pos x="T88" y="T89"/>
                </a:cxn>
                <a:cxn ang="T169">
                  <a:pos x="T90" y="T91"/>
                </a:cxn>
                <a:cxn ang="T170">
                  <a:pos x="T92" y="T93"/>
                </a:cxn>
                <a:cxn ang="T171">
                  <a:pos x="T94" y="T95"/>
                </a:cxn>
                <a:cxn ang="T172">
                  <a:pos x="T96" y="T97"/>
                </a:cxn>
                <a:cxn ang="T173">
                  <a:pos x="T98" y="T99"/>
                </a:cxn>
                <a:cxn ang="T174">
                  <a:pos x="T100" y="T101"/>
                </a:cxn>
                <a:cxn ang="T175">
                  <a:pos x="T102" y="T103"/>
                </a:cxn>
                <a:cxn ang="T176">
                  <a:pos x="T104" y="T105"/>
                </a:cxn>
                <a:cxn ang="T177">
                  <a:pos x="T106" y="T107"/>
                </a:cxn>
                <a:cxn ang="T178">
                  <a:pos x="T108" y="T109"/>
                </a:cxn>
                <a:cxn ang="T179">
                  <a:pos x="T110" y="T111"/>
                </a:cxn>
                <a:cxn ang="T180">
                  <a:pos x="T112" y="T113"/>
                </a:cxn>
                <a:cxn ang="T181">
                  <a:pos x="T114" y="T115"/>
                </a:cxn>
                <a:cxn ang="T182">
                  <a:pos x="T116" y="T117"/>
                </a:cxn>
                <a:cxn ang="T183">
                  <a:pos x="T118" y="T119"/>
                </a:cxn>
                <a:cxn ang="T184">
                  <a:pos x="T120" y="T121"/>
                </a:cxn>
                <a:cxn ang="T185">
                  <a:pos x="T122" y="T123"/>
                </a:cxn>
              </a:cxnLst>
              <a:rect l="T186" t="T187" r="T188" b="T189"/>
              <a:pathLst>
                <a:path w="541" h="568">
                  <a:moveTo>
                    <a:pt x="498" y="281"/>
                  </a:moveTo>
                  <a:lnTo>
                    <a:pt x="496" y="279"/>
                  </a:lnTo>
                  <a:lnTo>
                    <a:pt x="495" y="277"/>
                  </a:lnTo>
                  <a:lnTo>
                    <a:pt x="493" y="275"/>
                  </a:lnTo>
                  <a:lnTo>
                    <a:pt x="492" y="273"/>
                  </a:lnTo>
                  <a:lnTo>
                    <a:pt x="490" y="271"/>
                  </a:lnTo>
                  <a:lnTo>
                    <a:pt x="490" y="269"/>
                  </a:lnTo>
                  <a:lnTo>
                    <a:pt x="488" y="268"/>
                  </a:lnTo>
                  <a:lnTo>
                    <a:pt x="487" y="266"/>
                  </a:lnTo>
                  <a:lnTo>
                    <a:pt x="486" y="263"/>
                  </a:lnTo>
                  <a:lnTo>
                    <a:pt x="485" y="261"/>
                  </a:lnTo>
                  <a:lnTo>
                    <a:pt x="484" y="260"/>
                  </a:lnTo>
                  <a:lnTo>
                    <a:pt x="483" y="258"/>
                  </a:lnTo>
                  <a:lnTo>
                    <a:pt x="482" y="255"/>
                  </a:lnTo>
                  <a:lnTo>
                    <a:pt x="481" y="253"/>
                  </a:lnTo>
                  <a:lnTo>
                    <a:pt x="481" y="251"/>
                  </a:lnTo>
                  <a:lnTo>
                    <a:pt x="480" y="250"/>
                  </a:lnTo>
                  <a:lnTo>
                    <a:pt x="479" y="247"/>
                  </a:lnTo>
                  <a:lnTo>
                    <a:pt x="479" y="245"/>
                  </a:lnTo>
                  <a:lnTo>
                    <a:pt x="478" y="243"/>
                  </a:lnTo>
                  <a:lnTo>
                    <a:pt x="477" y="241"/>
                  </a:lnTo>
                  <a:lnTo>
                    <a:pt x="476" y="239"/>
                  </a:lnTo>
                  <a:lnTo>
                    <a:pt x="476" y="237"/>
                  </a:lnTo>
                  <a:lnTo>
                    <a:pt x="475" y="234"/>
                  </a:lnTo>
                  <a:lnTo>
                    <a:pt x="475" y="232"/>
                  </a:lnTo>
                  <a:lnTo>
                    <a:pt x="474" y="230"/>
                  </a:lnTo>
                  <a:lnTo>
                    <a:pt x="474" y="228"/>
                  </a:lnTo>
                  <a:lnTo>
                    <a:pt x="473" y="226"/>
                  </a:lnTo>
                  <a:lnTo>
                    <a:pt x="473" y="223"/>
                  </a:lnTo>
                  <a:lnTo>
                    <a:pt x="473" y="222"/>
                  </a:lnTo>
                  <a:lnTo>
                    <a:pt x="472" y="219"/>
                  </a:lnTo>
                  <a:lnTo>
                    <a:pt x="472" y="217"/>
                  </a:lnTo>
                  <a:lnTo>
                    <a:pt x="472" y="215"/>
                  </a:lnTo>
                  <a:lnTo>
                    <a:pt x="471" y="213"/>
                  </a:lnTo>
                  <a:lnTo>
                    <a:pt x="471" y="210"/>
                  </a:lnTo>
                  <a:lnTo>
                    <a:pt x="471" y="208"/>
                  </a:lnTo>
                  <a:lnTo>
                    <a:pt x="471" y="206"/>
                  </a:lnTo>
                  <a:lnTo>
                    <a:pt x="470" y="204"/>
                  </a:lnTo>
                  <a:lnTo>
                    <a:pt x="470" y="202"/>
                  </a:lnTo>
                  <a:lnTo>
                    <a:pt x="470" y="199"/>
                  </a:lnTo>
                  <a:lnTo>
                    <a:pt x="470" y="197"/>
                  </a:lnTo>
                  <a:lnTo>
                    <a:pt x="470" y="195"/>
                  </a:lnTo>
                  <a:lnTo>
                    <a:pt x="470" y="192"/>
                  </a:lnTo>
                  <a:lnTo>
                    <a:pt x="470" y="190"/>
                  </a:lnTo>
                  <a:lnTo>
                    <a:pt x="470" y="188"/>
                  </a:lnTo>
                  <a:lnTo>
                    <a:pt x="470" y="186"/>
                  </a:lnTo>
                  <a:lnTo>
                    <a:pt x="470" y="184"/>
                  </a:lnTo>
                  <a:lnTo>
                    <a:pt x="470" y="181"/>
                  </a:lnTo>
                  <a:lnTo>
                    <a:pt x="470" y="179"/>
                  </a:lnTo>
                  <a:lnTo>
                    <a:pt x="470" y="177"/>
                  </a:lnTo>
                  <a:lnTo>
                    <a:pt x="470" y="175"/>
                  </a:lnTo>
                  <a:lnTo>
                    <a:pt x="470" y="172"/>
                  </a:lnTo>
                  <a:lnTo>
                    <a:pt x="470" y="170"/>
                  </a:lnTo>
                  <a:lnTo>
                    <a:pt x="470" y="168"/>
                  </a:lnTo>
                  <a:lnTo>
                    <a:pt x="470" y="166"/>
                  </a:lnTo>
                  <a:lnTo>
                    <a:pt x="470" y="164"/>
                  </a:lnTo>
                  <a:lnTo>
                    <a:pt x="470" y="161"/>
                  </a:lnTo>
                  <a:lnTo>
                    <a:pt x="470" y="159"/>
                  </a:lnTo>
                  <a:lnTo>
                    <a:pt x="470" y="157"/>
                  </a:lnTo>
                  <a:lnTo>
                    <a:pt x="470" y="155"/>
                  </a:lnTo>
                  <a:lnTo>
                    <a:pt x="470" y="153"/>
                  </a:lnTo>
                  <a:lnTo>
                    <a:pt x="470" y="150"/>
                  </a:lnTo>
                  <a:lnTo>
                    <a:pt x="470" y="148"/>
                  </a:lnTo>
                  <a:lnTo>
                    <a:pt x="470" y="146"/>
                  </a:lnTo>
                  <a:lnTo>
                    <a:pt x="471" y="144"/>
                  </a:lnTo>
                  <a:lnTo>
                    <a:pt x="471" y="142"/>
                  </a:lnTo>
                  <a:lnTo>
                    <a:pt x="471" y="140"/>
                  </a:lnTo>
                  <a:lnTo>
                    <a:pt x="471" y="138"/>
                  </a:lnTo>
                  <a:lnTo>
                    <a:pt x="471" y="137"/>
                  </a:lnTo>
                  <a:lnTo>
                    <a:pt x="471" y="135"/>
                  </a:lnTo>
                  <a:lnTo>
                    <a:pt x="471" y="133"/>
                  </a:lnTo>
                  <a:lnTo>
                    <a:pt x="471" y="131"/>
                  </a:lnTo>
                  <a:lnTo>
                    <a:pt x="471" y="129"/>
                  </a:lnTo>
                  <a:lnTo>
                    <a:pt x="471" y="127"/>
                  </a:lnTo>
                  <a:lnTo>
                    <a:pt x="471" y="125"/>
                  </a:lnTo>
                  <a:lnTo>
                    <a:pt x="471" y="123"/>
                  </a:lnTo>
                  <a:lnTo>
                    <a:pt x="471" y="122"/>
                  </a:lnTo>
                  <a:lnTo>
                    <a:pt x="471" y="120"/>
                  </a:lnTo>
                  <a:lnTo>
                    <a:pt x="471" y="118"/>
                  </a:lnTo>
                  <a:lnTo>
                    <a:pt x="471" y="116"/>
                  </a:lnTo>
                  <a:lnTo>
                    <a:pt x="472" y="115"/>
                  </a:lnTo>
                  <a:lnTo>
                    <a:pt x="471" y="113"/>
                  </a:lnTo>
                  <a:lnTo>
                    <a:pt x="471" y="111"/>
                  </a:lnTo>
                  <a:lnTo>
                    <a:pt x="471" y="109"/>
                  </a:lnTo>
                  <a:lnTo>
                    <a:pt x="471" y="107"/>
                  </a:lnTo>
                  <a:lnTo>
                    <a:pt x="471" y="105"/>
                  </a:lnTo>
                  <a:lnTo>
                    <a:pt x="471" y="104"/>
                  </a:lnTo>
                  <a:lnTo>
                    <a:pt x="471" y="102"/>
                  </a:lnTo>
                  <a:lnTo>
                    <a:pt x="471" y="100"/>
                  </a:lnTo>
                  <a:lnTo>
                    <a:pt x="471" y="99"/>
                  </a:lnTo>
                  <a:lnTo>
                    <a:pt x="471" y="97"/>
                  </a:lnTo>
                  <a:lnTo>
                    <a:pt x="470" y="95"/>
                  </a:lnTo>
                  <a:lnTo>
                    <a:pt x="470" y="94"/>
                  </a:lnTo>
                  <a:lnTo>
                    <a:pt x="470" y="92"/>
                  </a:lnTo>
                  <a:lnTo>
                    <a:pt x="470" y="90"/>
                  </a:lnTo>
                  <a:lnTo>
                    <a:pt x="470" y="89"/>
                  </a:lnTo>
                  <a:lnTo>
                    <a:pt x="470" y="87"/>
                  </a:lnTo>
                  <a:lnTo>
                    <a:pt x="470" y="85"/>
                  </a:lnTo>
                  <a:lnTo>
                    <a:pt x="470" y="84"/>
                  </a:lnTo>
                  <a:lnTo>
                    <a:pt x="469" y="82"/>
                  </a:lnTo>
                  <a:lnTo>
                    <a:pt x="469" y="81"/>
                  </a:lnTo>
                  <a:lnTo>
                    <a:pt x="469" y="79"/>
                  </a:lnTo>
                  <a:lnTo>
                    <a:pt x="469" y="77"/>
                  </a:lnTo>
                  <a:lnTo>
                    <a:pt x="468" y="76"/>
                  </a:lnTo>
                  <a:lnTo>
                    <a:pt x="468" y="74"/>
                  </a:lnTo>
                  <a:lnTo>
                    <a:pt x="467" y="72"/>
                  </a:lnTo>
                  <a:lnTo>
                    <a:pt x="467" y="71"/>
                  </a:lnTo>
                  <a:lnTo>
                    <a:pt x="467" y="69"/>
                  </a:lnTo>
                  <a:lnTo>
                    <a:pt x="466" y="68"/>
                  </a:lnTo>
                  <a:lnTo>
                    <a:pt x="466" y="66"/>
                  </a:lnTo>
                  <a:lnTo>
                    <a:pt x="465" y="65"/>
                  </a:lnTo>
                  <a:lnTo>
                    <a:pt x="465" y="64"/>
                  </a:lnTo>
                  <a:lnTo>
                    <a:pt x="464" y="62"/>
                  </a:lnTo>
                  <a:lnTo>
                    <a:pt x="464" y="61"/>
                  </a:lnTo>
                  <a:lnTo>
                    <a:pt x="463" y="59"/>
                  </a:lnTo>
                  <a:lnTo>
                    <a:pt x="462" y="58"/>
                  </a:lnTo>
                  <a:lnTo>
                    <a:pt x="462" y="56"/>
                  </a:lnTo>
                  <a:lnTo>
                    <a:pt x="461" y="55"/>
                  </a:lnTo>
                  <a:lnTo>
                    <a:pt x="461" y="54"/>
                  </a:lnTo>
                  <a:lnTo>
                    <a:pt x="460" y="52"/>
                  </a:lnTo>
                  <a:lnTo>
                    <a:pt x="459" y="51"/>
                  </a:lnTo>
                  <a:lnTo>
                    <a:pt x="459" y="49"/>
                  </a:lnTo>
                  <a:lnTo>
                    <a:pt x="458" y="48"/>
                  </a:lnTo>
                  <a:lnTo>
                    <a:pt x="457" y="47"/>
                  </a:lnTo>
                  <a:lnTo>
                    <a:pt x="456" y="46"/>
                  </a:lnTo>
                  <a:lnTo>
                    <a:pt x="455" y="44"/>
                  </a:lnTo>
                  <a:lnTo>
                    <a:pt x="454" y="43"/>
                  </a:lnTo>
                  <a:lnTo>
                    <a:pt x="454" y="42"/>
                  </a:lnTo>
                  <a:lnTo>
                    <a:pt x="453" y="41"/>
                  </a:lnTo>
                  <a:lnTo>
                    <a:pt x="451" y="39"/>
                  </a:lnTo>
                  <a:lnTo>
                    <a:pt x="450" y="38"/>
                  </a:lnTo>
                  <a:lnTo>
                    <a:pt x="448" y="36"/>
                  </a:lnTo>
                  <a:lnTo>
                    <a:pt x="447" y="35"/>
                  </a:lnTo>
                  <a:lnTo>
                    <a:pt x="446" y="33"/>
                  </a:lnTo>
                  <a:lnTo>
                    <a:pt x="444" y="32"/>
                  </a:lnTo>
                  <a:lnTo>
                    <a:pt x="443" y="31"/>
                  </a:lnTo>
                  <a:lnTo>
                    <a:pt x="442" y="29"/>
                  </a:lnTo>
                  <a:lnTo>
                    <a:pt x="440" y="28"/>
                  </a:lnTo>
                  <a:lnTo>
                    <a:pt x="439" y="26"/>
                  </a:lnTo>
                  <a:lnTo>
                    <a:pt x="437" y="25"/>
                  </a:lnTo>
                  <a:lnTo>
                    <a:pt x="436" y="24"/>
                  </a:lnTo>
                  <a:lnTo>
                    <a:pt x="435" y="23"/>
                  </a:lnTo>
                  <a:lnTo>
                    <a:pt x="434" y="22"/>
                  </a:lnTo>
                  <a:lnTo>
                    <a:pt x="432" y="21"/>
                  </a:lnTo>
                  <a:lnTo>
                    <a:pt x="431" y="20"/>
                  </a:lnTo>
                  <a:lnTo>
                    <a:pt x="430" y="19"/>
                  </a:lnTo>
                  <a:lnTo>
                    <a:pt x="429" y="18"/>
                  </a:lnTo>
                  <a:lnTo>
                    <a:pt x="427" y="18"/>
                  </a:lnTo>
                  <a:lnTo>
                    <a:pt x="426" y="17"/>
                  </a:lnTo>
                  <a:lnTo>
                    <a:pt x="424" y="15"/>
                  </a:lnTo>
                  <a:lnTo>
                    <a:pt x="422" y="14"/>
                  </a:lnTo>
                  <a:lnTo>
                    <a:pt x="420" y="13"/>
                  </a:lnTo>
                  <a:lnTo>
                    <a:pt x="419" y="13"/>
                  </a:lnTo>
                  <a:lnTo>
                    <a:pt x="418" y="12"/>
                  </a:lnTo>
                  <a:lnTo>
                    <a:pt x="417" y="12"/>
                  </a:lnTo>
                  <a:lnTo>
                    <a:pt x="414" y="11"/>
                  </a:lnTo>
                  <a:lnTo>
                    <a:pt x="413" y="10"/>
                  </a:lnTo>
                  <a:lnTo>
                    <a:pt x="410" y="9"/>
                  </a:lnTo>
                  <a:lnTo>
                    <a:pt x="408" y="8"/>
                  </a:lnTo>
                  <a:lnTo>
                    <a:pt x="406" y="8"/>
                  </a:lnTo>
                  <a:lnTo>
                    <a:pt x="403" y="8"/>
                  </a:lnTo>
                  <a:lnTo>
                    <a:pt x="401" y="7"/>
                  </a:lnTo>
                  <a:lnTo>
                    <a:pt x="399" y="7"/>
                  </a:lnTo>
                  <a:lnTo>
                    <a:pt x="397" y="7"/>
                  </a:lnTo>
                  <a:lnTo>
                    <a:pt x="395" y="7"/>
                  </a:lnTo>
                  <a:lnTo>
                    <a:pt x="393" y="7"/>
                  </a:lnTo>
                  <a:lnTo>
                    <a:pt x="390" y="7"/>
                  </a:lnTo>
                  <a:lnTo>
                    <a:pt x="388" y="7"/>
                  </a:lnTo>
                  <a:lnTo>
                    <a:pt x="386" y="8"/>
                  </a:lnTo>
                  <a:lnTo>
                    <a:pt x="384" y="8"/>
                  </a:lnTo>
                  <a:lnTo>
                    <a:pt x="382" y="8"/>
                  </a:lnTo>
                  <a:lnTo>
                    <a:pt x="380" y="8"/>
                  </a:lnTo>
                  <a:lnTo>
                    <a:pt x="378" y="9"/>
                  </a:lnTo>
                  <a:lnTo>
                    <a:pt x="375" y="9"/>
                  </a:lnTo>
                  <a:lnTo>
                    <a:pt x="373" y="9"/>
                  </a:lnTo>
                  <a:lnTo>
                    <a:pt x="371" y="9"/>
                  </a:lnTo>
                  <a:lnTo>
                    <a:pt x="370" y="10"/>
                  </a:lnTo>
                  <a:lnTo>
                    <a:pt x="368" y="10"/>
                  </a:lnTo>
                  <a:lnTo>
                    <a:pt x="366" y="10"/>
                  </a:lnTo>
                  <a:lnTo>
                    <a:pt x="365" y="9"/>
                  </a:lnTo>
                  <a:lnTo>
                    <a:pt x="363" y="9"/>
                  </a:lnTo>
                  <a:lnTo>
                    <a:pt x="362" y="8"/>
                  </a:lnTo>
                  <a:lnTo>
                    <a:pt x="361" y="8"/>
                  </a:lnTo>
                  <a:lnTo>
                    <a:pt x="359" y="8"/>
                  </a:lnTo>
                  <a:lnTo>
                    <a:pt x="358" y="7"/>
                  </a:lnTo>
                  <a:lnTo>
                    <a:pt x="356" y="7"/>
                  </a:lnTo>
                  <a:lnTo>
                    <a:pt x="355" y="6"/>
                  </a:lnTo>
                  <a:lnTo>
                    <a:pt x="354" y="6"/>
                  </a:lnTo>
                  <a:lnTo>
                    <a:pt x="352" y="6"/>
                  </a:lnTo>
                  <a:lnTo>
                    <a:pt x="351" y="5"/>
                  </a:lnTo>
                  <a:lnTo>
                    <a:pt x="349" y="5"/>
                  </a:lnTo>
                  <a:lnTo>
                    <a:pt x="348" y="5"/>
                  </a:lnTo>
                  <a:lnTo>
                    <a:pt x="346" y="4"/>
                  </a:lnTo>
                  <a:lnTo>
                    <a:pt x="344" y="4"/>
                  </a:lnTo>
                  <a:lnTo>
                    <a:pt x="343" y="3"/>
                  </a:lnTo>
                  <a:lnTo>
                    <a:pt x="341" y="3"/>
                  </a:lnTo>
                  <a:lnTo>
                    <a:pt x="339" y="3"/>
                  </a:lnTo>
                  <a:lnTo>
                    <a:pt x="338" y="2"/>
                  </a:lnTo>
                  <a:lnTo>
                    <a:pt x="336" y="2"/>
                  </a:lnTo>
                  <a:lnTo>
                    <a:pt x="334" y="2"/>
                  </a:lnTo>
                  <a:lnTo>
                    <a:pt x="332" y="1"/>
                  </a:lnTo>
                  <a:lnTo>
                    <a:pt x="330" y="1"/>
                  </a:lnTo>
                  <a:lnTo>
                    <a:pt x="329" y="1"/>
                  </a:lnTo>
                  <a:lnTo>
                    <a:pt x="327" y="1"/>
                  </a:lnTo>
                  <a:lnTo>
                    <a:pt x="325" y="0"/>
                  </a:lnTo>
                  <a:lnTo>
                    <a:pt x="323" y="0"/>
                  </a:lnTo>
                  <a:lnTo>
                    <a:pt x="321" y="0"/>
                  </a:lnTo>
                  <a:lnTo>
                    <a:pt x="319" y="0"/>
                  </a:lnTo>
                  <a:lnTo>
                    <a:pt x="317" y="0"/>
                  </a:lnTo>
                  <a:lnTo>
                    <a:pt x="315" y="0"/>
                  </a:lnTo>
                  <a:lnTo>
                    <a:pt x="313" y="0"/>
                  </a:lnTo>
                  <a:lnTo>
                    <a:pt x="310" y="0"/>
                  </a:lnTo>
                  <a:lnTo>
                    <a:pt x="309" y="0"/>
                  </a:lnTo>
                  <a:lnTo>
                    <a:pt x="307" y="0"/>
                  </a:lnTo>
                  <a:lnTo>
                    <a:pt x="305" y="0"/>
                  </a:lnTo>
                  <a:lnTo>
                    <a:pt x="302" y="0"/>
                  </a:lnTo>
                  <a:lnTo>
                    <a:pt x="300" y="0"/>
                  </a:lnTo>
                  <a:lnTo>
                    <a:pt x="298" y="1"/>
                  </a:lnTo>
                  <a:lnTo>
                    <a:pt x="295" y="1"/>
                  </a:lnTo>
                  <a:lnTo>
                    <a:pt x="293" y="1"/>
                  </a:lnTo>
                  <a:lnTo>
                    <a:pt x="291" y="2"/>
                  </a:lnTo>
                  <a:lnTo>
                    <a:pt x="289" y="2"/>
                  </a:lnTo>
                  <a:lnTo>
                    <a:pt x="287" y="3"/>
                  </a:lnTo>
                  <a:lnTo>
                    <a:pt x="284" y="3"/>
                  </a:lnTo>
                  <a:lnTo>
                    <a:pt x="282" y="4"/>
                  </a:lnTo>
                  <a:lnTo>
                    <a:pt x="280" y="5"/>
                  </a:lnTo>
                  <a:lnTo>
                    <a:pt x="277" y="6"/>
                  </a:lnTo>
                  <a:lnTo>
                    <a:pt x="275" y="6"/>
                  </a:lnTo>
                  <a:lnTo>
                    <a:pt x="272" y="7"/>
                  </a:lnTo>
                  <a:lnTo>
                    <a:pt x="270" y="8"/>
                  </a:lnTo>
                  <a:lnTo>
                    <a:pt x="268" y="10"/>
                  </a:lnTo>
                  <a:lnTo>
                    <a:pt x="266" y="10"/>
                  </a:lnTo>
                  <a:lnTo>
                    <a:pt x="263" y="11"/>
                  </a:lnTo>
                  <a:lnTo>
                    <a:pt x="261" y="13"/>
                  </a:lnTo>
                  <a:lnTo>
                    <a:pt x="259" y="14"/>
                  </a:lnTo>
                  <a:lnTo>
                    <a:pt x="256" y="15"/>
                  </a:lnTo>
                  <a:lnTo>
                    <a:pt x="254" y="17"/>
                  </a:lnTo>
                  <a:lnTo>
                    <a:pt x="251" y="18"/>
                  </a:lnTo>
                  <a:lnTo>
                    <a:pt x="249" y="20"/>
                  </a:lnTo>
                  <a:lnTo>
                    <a:pt x="247" y="22"/>
                  </a:lnTo>
                  <a:lnTo>
                    <a:pt x="244" y="24"/>
                  </a:lnTo>
                  <a:lnTo>
                    <a:pt x="242" y="25"/>
                  </a:lnTo>
                  <a:lnTo>
                    <a:pt x="240" y="28"/>
                  </a:lnTo>
                  <a:lnTo>
                    <a:pt x="237" y="30"/>
                  </a:lnTo>
                  <a:lnTo>
                    <a:pt x="235" y="32"/>
                  </a:lnTo>
                  <a:lnTo>
                    <a:pt x="233" y="34"/>
                  </a:lnTo>
                  <a:lnTo>
                    <a:pt x="230" y="37"/>
                  </a:lnTo>
                  <a:lnTo>
                    <a:pt x="228" y="38"/>
                  </a:lnTo>
                  <a:lnTo>
                    <a:pt x="227" y="40"/>
                  </a:lnTo>
                  <a:lnTo>
                    <a:pt x="225" y="41"/>
                  </a:lnTo>
                  <a:lnTo>
                    <a:pt x="223" y="44"/>
                  </a:lnTo>
                  <a:lnTo>
                    <a:pt x="222" y="44"/>
                  </a:lnTo>
                  <a:lnTo>
                    <a:pt x="221" y="46"/>
                  </a:lnTo>
                  <a:lnTo>
                    <a:pt x="219" y="47"/>
                  </a:lnTo>
                  <a:lnTo>
                    <a:pt x="219" y="48"/>
                  </a:lnTo>
                  <a:lnTo>
                    <a:pt x="218" y="49"/>
                  </a:lnTo>
                  <a:lnTo>
                    <a:pt x="216" y="50"/>
                  </a:lnTo>
                  <a:lnTo>
                    <a:pt x="215" y="51"/>
                  </a:lnTo>
                  <a:lnTo>
                    <a:pt x="214" y="53"/>
                  </a:lnTo>
                  <a:lnTo>
                    <a:pt x="211" y="55"/>
                  </a:lnTo>
                  <a:lnTo>
                    <a:pt x="209" y="58"/>
                  </a:lnTo>
                  <a:lnTo>
                    <a:pt x="206" y="60"/>
                  </a:lnTo>
                  <a:lnTo>
                    <a:pt x="203" y="63"/>
                  </a:lnTo>
                  <a:lnTo>
                    <a:pt x="200" y="66"/>
                  </a:lnTo>
                  <a:lnTo>
                    <a:pt x="197" y="69"/>
                  </a:lnTo>
                  <a:lnTo>
                    <a:pt x="194" y="72"/>
                  </a:lnTo>
                  <a:lnTo>
                    <a:pt x="191" y="75"/>
                  </a:lnTo>
                  <a:lnTo>
                    <a:pt x="188" y="78"/>
                  </a:lnTo>
                  <a:lnTo>
                    <a:pt x="185" y="81"/>
                  </a:lnTo>
                  <a:lnTo>
                    <a:pt x="181" y="84"/>
                  </a:lnTo>
                  <a:lnTo>
                    <a:pt x="178" y="87"/>
                  </a:lnTo>
                  <a:lnTo>
                    <a:pt x="175" y="91"/>
                  </a:lnTo>
                  <a:lnTo>
                    <a:pt x="171" y="94"/>
                  </a:lnTo>
                  <a:lnTo>
                    <a:pt x="168" y="98"/>
                  </a:lnTo>
                  <a:lnTo>
                    <a:pt x="165" y="102"/>
                  </a:lnTo>
                  <a:lnTo>
                    <a:pt x="161" y="105"/>
                  </a:lnTo>
                  <a:lnTo>
                    <a:pt x="157" y="108"/>
                  </a:lnTo>
                  <a:lnTo>
                    <a:pt x="154" y="112"/>
                  </a:lnTo>
                  <a:lnTo>
                    <a:pt x="150" y="116"/>
                  </a:lnTo>
                  <a:lnTo>
                    <a:pt x="147" y="120"/>
                  </a:lnTo>
                  <a:lnTo>
                    <a:pt x="143" y="124"/>
                  </a:lnTo>
                  <a:lnTo>
                    <a:pt x="139" y="128"/>
                  </a:lnTo>
                  <a:lnTo>
                    <a:pt x="136" y="132"/>
                  </a:lnTo>
                  <a:lnTo>
                    <a:pt x="132" y="136"/>
                  </a:lnTo>
                  <a:lnTo>
                    <a:pt x="128" y="140"/>
                  </a:lnTo>
                  <a:lnTo>
                    <a:pt x="125" y="144"/>
                  </a:lnTo>
                  <a:lnTo>
                    <a:pt x="121" y="148"/>
                  </a:lnTo>
                  <a:lnTo>
                    <a:pt x="118" y="153"/>
                  </a:lnTo>
                  <a:lnTo>
                    <a:pt x="114" y="157"/>
                  </a:lnTo>
                  <a:lnTo>
                    <a:pt x="110" y="161"/>
                  </a:lnTo>
                  <a:lnTo>
                    <a:pt x="107" y="166"/>
                  </a:lnTo>
                  <a:lnTo>
                    <a:pt x="103" y="170"/>
                  </a:lnTo>
                  <a:lnTo>
                    <a:pt x="99" y="175"/>
                  </a:lnTo>
                  <a:lnTo>
                    <a:pt x="96" y="179"/>
                  </a:lnTo>
                  <a:lnTo>
                    <a:pt x="92" y="184"/>
                  </a:lnTo>
                  <a:lnTo>
                    <a:pt x="89" y="188"/>
                  </a:lnTo>
                  <a:lnTo>
                    <a:pt x="85" y="192"/>
                  </a:lnTo>
                  <a:lnTo>
                    <a:pt x="81" y="197"/>
                  </a:lnTo>
                  <a:lnTo>
                    <a:pt x="78" y="202"/>
                  </a:lnTo>
                  <a:lnTo>
                    <a:pt x="74" y="207"/>
                  </a:lnTo>
                  <a:lnTo>
                    <a:pt x="71" y="212"/>
                  </a:lnTo>
                  <a:lnTo>
                    <a:pt x="68" y="216"/>
                  </a:lnTo>
                  <a:lnTo>
                    <a:pt x="64" y="221"/>
                  </a:lnTo>
                  <a:lnTo>
                    <a:pt x="61" y="226"/>
                  </a:lnTo>
                  <a:lnTo>
                    <a:pt x="58" y="231"/>
                  </a:lnTo>
                  <a:lnTo>
                    <a:pt x="55" y="236"/>
                  </a:lnTo>
                  <a:lnTo>
                    <a:pt x="52" y="241"/>
                  </a:lnTo>
                  <a:lnTo>
                    <a:pt x="49" y="245"/>
                  </a:lnTo>
                  <a:lnTo>
                    <a:pt x="46" y="250"/>
                  </a:lnTo>
                  <a:lnTo>
                    <a:pt x="43" y="255"/>
                  </a:lnTo>
                  <a:lnTo>
                    <a:pt x="40" y="260"/>
                  </a:lnTo>
                  <a:lnTo>
                    <a:pt x="37" y="265"/>
                  </a:lnTo>
                  <a:lnTo>
                    <a:pt x="34" y="270"/>
                  </a:lnTo>
                  <a:lnTo>
                    <a:pt x="32" y="276"/>
                  </a:lnTo>
                  <a:lnTo>
                    <a:pt x="29" y="281"/>
                  </a:lnTo>
                  <a:lnTo>
                    <a:pt x="27" y="286"/>
                  </a:lnTo>
                  <a:lnTo>
                    <a:pt x="24" y="291"/>
                  </a:lnTo>
                  <a:lnTo>
                    <a:pt x="23" y="296"/>
                  </a:lnTo>
                  <a:lnTo>
                    <a:pt x="20" y="301"/>
                  </a:lnTo>
                  <a:lnTo>
                    <a:pt x="18" y="306"/>
                  </a:lnTo>
                  <a:lnTo>
                    <a:pt x="16" y="311"/>
                  </a:lnTo>
                  <a:lnTo>
                    <a:pt x="14" y="317"/>
                  </a:lnTo>
                  <a:lnTo>
                    <a:pt x="13" y="322"/>
                  </a:lnTo>
                  <a:lnTo>
                    <a:pt x="12" y="324"/>
                  </a:lnTo>
                  <a:lnTo>
                    <a:pt x="11" y="325"/>
                  </a:lnTo>
                  <a:lnTo>
                    <a:pt x="11" y="328"/>
                  </a:lnTo>
                  <a:lnTo>
                    <a:pt x="10" y="330"/>
                  </a:lnTo>
                  <a:lnTo>
                    <a:pt x="9" y="332"/>
                  </a:lnTo>
                  <a:lnTo>
                    <a:pt x="9" y="334"/>
                  </a:lnTo>
                  <a:lnTo>
                    <a:pt x="8" y="336"/>
                  </a:lnTo>
                  <a:lnTo>
                    <a:pt x="8" y="339"/>
                  </a:lnTo>
                  <a:lnTo>
                    <a:pt x="7" y="340"/>
                  </a:lnTo>
                  <a:lnTo>
                    <a:pt x="6" y="342"/>
                  </a:lnTo>
                  <a:lnTo>
                    <a:pt x="6" y="344"/>
                  </a:lnTo>
                  <a:lnTo>
                    <a:pt x="5" y="347"/>
                  </a:lnTo>
                  <a:lnTo>
                    <a:pt x="5" y="348"/>
                  </a:lnTo>
                  <a:lnTo>
                    <a:pt x="5" y="351"/>
                  </a:lnTo>
                  <a:lnTo>
                    <a:pt x="4" y="353"/>
                  </a:lnTo>
                  <a:lnTo>
                    <a:pt x="4" y="355"/>
                  </a:lnTo>
                  <a:lnTo>
                    <a:pt x="3" y="357"/>
                  </a:lnTo>
                  <a:lnTo>
                    <a:pt x="3" y="359"/>
                  </a:lnTo>
                  <a:lnTo>
                    <a:pt x="3" y="361"/>
                  </a:lnTo>
                  <a:lnTo>
                    <a:pt x="2" y="363"/>
                  </a:lnTo>
                  <a:lnTo>
                    <a:pt x="2" y="365"/>
                  </a:lnTo>
                  <a:lnTo>
                    <a:pt x="1" y="368"/>
                  </a:lnTo>
                  <a:lnTo>
                    <a:pt x="1" y="370"/>
                  </a:lnTo>
                  <a:lnTo>
                    <a:pt x="1" y="371"/>
                  </a:lnTo>
                  <a:lnTo>
                    <a:pt x="1" y="374"/>
                  </a:lnTo>
                  <a:lnTo>
                    <a:pt x="1" y="376"/>
                  </a:lnTo>
                  <a:lnTo>
                    <a:pt x="1" y="378"/>
                  </a:lnTo>
                  <a:lnTo>
                    <a:pt x="1" y="380"/>
                  </a:lnTo>
                  <a:lnTo>
                    <a:pt x="1" y="382"/>
                  </a:lnTo>
                  <a:lnTo>
                    <a:pt x="1" y="384"/>
                  </a:lnTo>
                  <a:lnTo>
                    <a:pt x="1" y="386"/>
                  </a:lnTo>
                  <a:lnTo>
                    <a:pt x="1" y="388"/>
                  </a:lnTo>
                  <a:lnTo>
                    <a:pt x="0" y="391"/>
                  </a:lnTo>
                  <a:lnTo>
                    <a:pt x="0" y="393"/>
                  </a:lnTo>
                  <a:lnTo>
                    <a:pt x="0" y="395"/>
                  </a:lnTo>
                  <a:lnTo>
                    <a:pt x="0" y="397"/>
                  </a:lnTo>
                  <a:lnTo>
                    <a:pt x="0" y="399"/>
                  </a:lnTo>
                  <a:lnTo>
                    <a:pt x="1" y="401"/>
                  </a:lnTo>
                  <a:lnTo>
                    <a:pt x="1" y="403"/>
                  </a:lnTo>
                  <a:lnTo>
                    <a:pt x="1" y="406"/>
                  </a:lnTo>
                  <a:lnTo>
                    <a:pt x="1" y="408"/>
                  </a:lnTo>
                  <a:lnTo>
                    <a:pt x="1" y="410"/>
                  </a:lnTo>
                  <a:lnTo>
                    <a:pt x="1" y="412"/>
                  </a:lnTo>
                  <a:lnTo>
                    <a:pt x="2" y="414"/>
                  </a:lnTo>
                  <a:lnTo>
                    <a:pt x="2" y="416"/>
                  </a:lnTo>
                  <a:lnTo>
                    <a:pt x="3" y="418"/>
                  </a:lnTo>
                  <a:lnTo>
                    <a:pt x="3" y="421"/>
                  </a:lnTo>
                  <a:lnTo>
                    <a:pt x="3" y="423"/>
                  </a:lnTo>
                  <a:lnTo>
                    <a:pt x="5" y="429"/>
                  </a:lnTo>
                  <a:lnTo>
                    <a:pt x="6" y="434"/>
                  </a:lnTo>
                  <a:lnTo>
                    <a:pt x="8" y="440"/>
                  </a:lnTo>
                  <a:lnTo>
                    <a:pt x="9" y="445"/>
                  </a:lnTo>
                  <a:lnTo>
                    <a:pt x="11" y="451"/>
                  </a:lnTo>
                  <a:lnTo>
                    <a:pt x="13" y="457"/>
                  </a:lnTo>
                  <a:lnTo>
                    <a:pt x="15" y="462"/>
                  </a:lnTo>
                  <a:lnTo>
                    <a:pt x="18" y="467"/>
                  </a:lnTo>
                  <a:lnTo>
                    <a:pt x="20" y="472"/>
                  </a:lnTo>
                  <a:lnTo>
                    <a:pt x="22" y="477"/>
                  </a:lnTo>
                  <a:lnTo>
                    <a:pt x="25" y="482"/>
                  </a:lnTo>
                  <a:lnTo>
                    <a:pt x="28" y="487"/>
                  </a:lnTo>
                  <a:lnTo>
                    <a:pt x="31" y="491"/>
                  </a:lnTo>
                  <a:lnTo>
                    <a:pt x="34" y="495"/>
                  </a:lnTo>
                  <a:lnTo>
                    <a:pt x="37" y="500"/>
                  </a:lnTo>
                  <a:lnTo>
                    <a:pt x="40" y="504"/>
                  </a:lnTo>
                  <a:lnTo>
                    <a:pt x="43" y="508"/>
                  </a:lnTo>
                  <a:lnTo>
                    <a:pt x="47" y="512"/>
                  </a:lnTo>
                  <a:lnTo>
                    <a:pt x="51" y="516"/>
                  </a:lnTo>
                  <a:lnTo>
                    <a:pt x="54" y="519"/>
                  </a:lnTo>
                  <a:lnTo>
                    <a:pt x="58" y="523"/>
                  </a:lnTo>
                  <a:lnTo>
                    <a:pt x="62" y="526"/>
                  </a:lnTo>
                  <a:lnTo>
                    <a:pt x="66" y="530"/>
                  </a:lnTo>
                  <a:lnTo>
                    <a:pt x="70" y="533"/>
                  </a:lnTo>
                  <a:lnTo>
                    <a:pt x="74" y="536"/>
                  </a:lnTo>
                  <a:lnTo>
                    <a:pt x="78" y="539"/>
                  </a:lnTo>
                  <a:lnTo>
                    <a:pt x="82" y="542"/>
                  </a:lnTo>
                  <a:lnTo>
                    <a:pt x="87" y="544"/>
                  </a:lnTo>
                  <a:lnTo>
                    <a:pt x="91" y="547"/>
                  </a:lnTo>
                  <a:lnTo>
                    <a:pt x="96" y="549"/>
                  </a:lnTo>
                  <a:lnTo>
                    <a:pt x="100" y="552"/>
                  </a:lnTo>
                  <a:lnTo>
                    <a:pt x="105" y="554"/>
                  </a:lnTo>
                  <a:lnTo>
                    <a:pt x="110" y="556"/>
                  </a:lnTo>
                  <a:lnTo>
                    <a:pt x="115" y="557"/>
                  </a:lnTo>
                  <a:lnTo>
                    <a:pt x="119" y="559"/>
                  </a:lnTo>
                  <a:lnTo>
                    <a:pt x="124" y="561"/>
                  </a:lnTo>
                  <a:lnTo>
                    <a:pt x="129" y="561"/>
                  </a:lnTo>
                  <a:lnTo>
                    <a:pt x="134" y="562"/>
                  </a:lnTo>
                  <a:lnTo>
                    <a:pt x="139" y="564"/>
                  </a:lnTo>
                  <a:lnTo>
                    <a:pt x="145" y="565"/>
                  </a:lnTo>
                  <a:lnTo>
                    <a:pt x="149" y="565"/>
                  </a:lnTo>
                  <a:lnTo>
                    <a:pt x="155" y="566"/>
                  </a:lnTo>
                  <a:lnTo>
                    <a:pt x="160" y="566"/>
                  </a:lnTo>
                  <a:lnTo>
                    <a:pt x="165" y="566"/>
                  </a:lnTo>
                  <a:lnTo>
                    <a:pt x="170" y="566"/>
                  </a:lnTo>
                  <a:lnTo>
                    <a:pt x="176" y="566"/>
                  </a:lnTo>
                  <a:lnTo>
                    <a:pt x="181" y="566"/>
                  </a:lnTo>
                  <a:lnTo>
                    <a:pt x="186" y="565"/>
                  </a:lnTo>
                  <a:lnTo>
                    <a:pt x="191" y="565"/>
                  </a:lnTo>
                  <a:lnTo>
                    <a:pt x="197" y="564"/>
                  </a:lnTo>
                  <a:lnTo>
                    <a:pt x="202" y="563"/>
                  </a:lnTo>
                  <a:lnTo>
                    <a:pt x="208" y="562"/>
                  </a:lnTo>
                  <a:lnTo>
                    <a:pt x="213" y="561"/>
                  </a:lnTo>
                  <a:lnTo>
                    <a:pt x="218" y="559"/>
                  </a:lnTo>
                  <a:lnTo>
                    <a:pt x="224" y="557"/>
                  </a:lnTo>
                  <a:lnTo>
                    <a:pt x="229" y="556"/>
                  </a:lnTo>
                  <a:lnTo>
                    <a:pt x="234" y="553"/>
                  </a:lnTo>
                  <a:lnTo>
                    <a:pt x="239" y="551"/>
                  </a:lnTo>
                  <a:lnTo>
                    <a:pt x="244" y="548"/>
                  </a:lnTo>
                  <a:lnTo>
                    <a:pt x="250" y="546"/>
                  </a:lnTo>
                  <a:lnTo>
                    <a:pt x="255" y="543"/>
                  </a:lnTo>
                  <a:lnTo>
                    <a:pt x="261" y="540"/>
                  </a:lnTo>
                  <a:lnTo>
                    <a:pt x="266" y="537"/>
                  </a:lnTo>
                  <a:lnTo>
                    <a:pt x="271" y="534"/>
                  </a:lnTo>
                  <a:lnTo>
                    <a:pt x="249" y="503"/>
                  </a:lnTo>
                  <a:lnTo>
                    <a:pt x="245" y="506"/>
                  </a:lnTo>
                  <a:lnTo>
                    <a:pt x="241" y="508"/>
                  </a:lnTo>
                  <a:lnTo>
                    <a:pt x="236" y="511"/>
                  </a:lnTo>
                  <a:lnTo>
                    <a:pt x="233" y="513"/>
                  </a:lnTo>
                  <a:lnTo>
                    <a:pt x="228" y="515"/>
                  </a:lnTo>
                  <a:lnTo>
                    <a:pt x="224" y="517"/>
                  </a:lnTo>
                  <a:lnTo>
                    <a:pt x="220" y="519"/>
                  </a:lnTo>
                  <a:lnTo>
                    <a:pt x="216" y="521"/>
                  </a:lnTo>
                  <a:lnTo>
                    <a:pt x="211" y="522"/>
                  </a:lnTo>
                  <a:lnTo>
                    <a:pt x="208" y="523"/>
                  </a:lnTo>
                  <a:lnTo>
                    <a:pt x="203" y="524"/>
                  </a:lnTo>
                  <a:lnTo>
                    <a:pt x="199" y="526"/>
                  </a:lnTo>
                  <a:lnTo>
                    <a:pt x="195" y="526"/>
                  </a:lnTo>
                  <a:lnTo>
                    <a:pt x="191" y="527"/>
                  </a:lnTo>
                  <a:lnTo>
                    <a:pt x="186" y="528"/>
                  </a:lnTo>
                  <a:lnTo>
                    <a:pt x="182" y="529"/>
                  </a:lnTo>
                  <a:lnTo>
                    <a:pt x="178" y="529"/>
                  </a:lnTo>
                  <a:lnTo>
                    <a:pt x="174" y="529"/>
                  </a:lnTo>
                  <a:lnTo>
                    <a:pt x="170" y="529"/>
                  </a:lnTo>
                  <a:lnTo>
                    <a:pt x="166" y="529"/>
                  </a:lnTo>
                  <a:lnTo>
                    <a:pt x="162" y="528"/>
                  </a:lnTo>
                  <a:lnTo>
                    <a:pt x="158" y="528"/>
                  </a:lnTo>
                  <a:lnTo>
                    <a:pt x="153" y="528"/>
                  </a:lnTo>
                  <a:lnTo>
                    <a:pt x="150" y="527"/>
                  </a:lnTo>
                  <a:lnTo>
                    <a:pt x="145" y="526"/>
                  </a:lnTo>
                  <a:lnTo>
                    <a:pt x="142" y="525"/>
                  </a:lnTo>
                  <a:lnTo>
                    <a:pt x="138" y="524"/>
                  </a:lnTo>
                  <a:lnTo>
                    <a:pt x="134" y="523"/>
                  </a:lnTo>
                  <a:lnTo>
                    <a:pt x="130" y="522"/>
                  </a:lnTo>
                  <a:lnTo>
                    <a:pt x="126" y="521"/>
                  </a:lnTo>
                  <a:lnTo>
                    <a:pt x="123" y="519"/>
                  </a:lnTo>
                  <a:lnTo>
                    <a:pt x="119" y="518"/>
                  </a:lnTo>
                  <a:lnTo>
                    <a:pt x="115" y="516"/>
                  </a:lnTo>
                  <a:lnTo>
                    <a:pt x="112" y="514"/>
                  </a:lnTo>
                  <a:lnTo>
                    <a:pt x="108" y="512"/>
                  </a:lnTo>
                  <a:lnTo>
                    <a:pt x="105" y="510"/>
                  </a:lnTo>
                  <a:lnTo>
                    <a:pt x="101" y="507"/>
                  </a:lnTo>
                  <a:lnTo>
                    <a:pt x="98" y="505"/>
                  </a:lnTo>
                  <a:lnTo>
                    <a:pt x="95" y="503"/>
                  </a:lnTo>
                  <a:lnTo>
                    <a:pt x="92" y="500"/>
                  </a:lnTo>
                  <a:lnTo>
                    <a:pt x="88" y="498"/>
                  </a:lnTo>
                  <a:lnTo>
                    <a:pt x="85" y="495"/>
                  </a:lnTo>
                  <a:lnTo>
                    <a:pt x="82" y="492"/>
                  </a:lnTo>
                  <a:lnTo>
                    <a:pt x="79" y="489"/>
                  </a:lnTo>
                  <a:lnTo>
                    <a:pt x="76" y="486"/>
                  </a:lnTo>
                  <a:lnTo>
                    <a:pt x="74" y="483"/>
                  </a:lnTo>
                  <a:lnTo>
                    <a:pt x="71" y="480"/>
                  </a:lnTo>
                  <a:lnTo>
                    <a:pt x="69" y="477"/>
                  </a:lnTo>
                  <a:lnTo>
                    <a:pt x="66" y="474"/>
                  </a:lnTo>
                  <a:lnTo>
                    <a:pt x="64" y="470"/>
                  </a:lnTo>
                  <a:lnTo>
                    <a:pt x="61" y="467"/>
                  </a:lnTo>
                  <a:lnTo>
                    <a:pt x="59" y="463"/>
                  </a:lnTo>
                  <a:lnTo>
                    <a:pt x="57" y="460"/>
                  </a:lnTo>
                  <a:lnTo>
                    <a:pt x="55" y="456"/>
                  </a:lnTo>
                  <a:lnTo>
                    <a:pt x="53" y="452"/>
                  </a:lnTo>
                  <a:lnTo>
                    <a:pt x="51" y="449"/>
                  </a:lnTo>
                  <a:lnTo>
                    <a:pt x="49" y="444"/>
                  </a:lnTo>
                  <a:lnTo>
                    <a:pt x="48" y="440"/>
                  </a:lnTo>
                  <a:lnTo>
                    <a:pt x="46" y="436"/>
                  </a:lnTo>
                  <a:lnTo>
                    <a:pt x="45" y="432"/>
                  </a:lnTo>
                  <a:lnTo>
                    <a:pt x="44" y="428"/>
                  </a:lnTo>
                  <a:lnTo>
                    <a:pt x="43" y="424"/>
                  </a:lnTo>
                  <a:lnTo>
                    <a:pt x="42" y="420"/>
                  </a:lnTo>
                  <a:lnTo>
                    <a:pt x="41" y="416"/>
                  </a:lnTo>
                  <a:lnTo>
                    <a:pt x="40" y="409"/>
                  </a:lnTo>
                  <a:lnTo>
                    <a:pt x="39" y="404"/>
                  </a:lnTo>
                  <a:lnTo>
                    <a:pt x="38" y="398"/>
                  </a:lnTo>
                  <a:lnTo>
                    <a:pt x="38" y="393"/>
                  </a:lnTo>
                  <a:lnTo>
                    <a:pt x="38" y="387"/>
                  </a:lnTo>
                  <a:lnTo>
                    <a:pt x="39" y="381"/>
                  </a:lnTo>
                  <a:lnTo>
                    <a:pt x="39" y="375"/>
                  </a:lnTo>
                  <a:lnTo>
                    <a:pt x="40" y="369"/>
                  </a:lnTo>
                  <a:lnTo>
                    <a:pt x="41" y="363"/>
                  </a:lnTo>
                  <a:lnTo>
                    <a:pt x="42" y="357"/>
                  </a:lnTo>
                  <a:lnTo>
                    <a:pt x="43" y="351"/>
                  </a:lnTo>
                  <a:lnTo>
                    <a:pt x="45" y="345"/>
                  </a:lnTo>
                  <a:lnTo>
                    <a:pt x="47" y="339"/>
                  </a:lnTo>
                  <a:lnTo>
                    <a:pt x="49" y="333"/>
                  </a:lnTo>
                  <a:lnTo>
                    <a:pt x="51" y="327"/>
                  </a:lnTo>
                  <a:lnTo>
                    <a:pt x="53" y="321"/>
                  </a:lnTo>
                  <a:lnTo>
                    <a:pt x="56" y="315"/>
                  </a:lnTo>
                  <a:lnTo>
                    <a:pt x="58" y="309"/>
                  </a:lnTo>
                  <a:lnTo>
                    <a:pt x="61" y="302"/>
                  </a:lnTo>
                  <a:lnTo>
                    <a:pt x="64" y="297"/>
                  </a:lnTo>
                  <a:lnTo>
                    <a:pt x="67" y="291"/>
                  </a:lnTo>
                  <a:lnTo>
                    <a:pt x="70" y="284"/>
                  </a:lnTo>
                  <a:lnTo>
                    <a:pt x="74" y="278"/>
                  </a:lnTo>
                  <a:lnTo>
                    <a:pt x="77" y="273"/>
                  </a:lnTo>
                  <a:lnTo>
                    <a:pt x="81" y="266"/>
                  </a:lnTo>
                  <a:lnTo>
                    <a:pt x="84" y="260"/>
                  </a:lnTo>
                  <a:lnTo>
                    <a:pt x="88" y="255"/>
                  </a:lnTo>
                  <a:lnTo>
                    <a:pt x="92" y="248"/>
                  </a:lnTo>
                  <a:lnTo>
                    <a:pt x="96" y="243"/>
                  </a:lnTo>
                  <a:lnTo>
                    <a:pt x="100" y="237"/>
                  </a:lnTo>
                  <a:lnTo>
                    <a:pt x="104" y="231"/>
                  </a:lnTo>
                  <a:lnTo>
                    <a:pt x="109" y="225"/>
                  </a:lnTo>
                  <a:lnTo>
                    <a:pt x="113" y="219"/>
                  </a:lnTo>
                  <a:lnTo>
                    <a:pt x="117" y="214"/>
                  </a:lnTo>
                  <a:lnTo>
                    <a:pt x="122" y="208"/>
                  </a:lnTo>
                  <a:lnTo>
                    <a:pt x="126" y="202"/>
                  </a:lnTo>
                  <a:lnTo>
                    <a:pt x="130" y="197"/>
                  </a:lnTo>
                  <a:lnTo>
                    <a:pt x="135" y="191"/>
                  </a:lnTo>
                  <a:lnTo>
                    <a:pt x="139" y="186"/>
                  </a:lnTo>
                  <a:lnTo>
                    <a:pt x="144" y="181"/>
                  </a:lnTo>
                  <a:lnTo>
                    <a:pt x="148" y="175"/>
                  </a:lnTo>
                  <a:lnTo>
                    <a:pt x="153" y="170"/>
                  </a:lnTo>
                  <a:lnTo>
                    <a:pt x="157" y="164"/>
                  </a:lnTo>
                  <a:lnTo>
                    <a:pt x="162" y="160"/>
                  </a:lnTo>
                  <a:lnTo>
                    <a:pt x="166" y="154"/>
                  </a:lnTo>
                  <a:lnTo>
                    <a:pt x="171" y="149"/>
                  </a:lnTo>
                  <a:lnTo>
                    <a:pt x="175" y="145"/>
                  </a:lnTo>
                  <a:lnTo>
                    <a:pt x="180" y="140"/>
                  </a:lnTo>
                  <a:lnTo>
                    <a:pt x="184" y="135"/>
                  </a:lnTo>
                  <a:lnTo>
                    <a:pt x="188" y="131"/>
                  </a:lnTo>
                  <a:lnTo>
                    <a:pt x="193" y="126"/>
                  </a:lnTo>
                  <a:lnTo>
                    <a:pt x="197" y="122"/>
                  </a:lnTo>
                  <a:lnTo>
                    <a:pt x="201" y="118"/>
                  </a:lnTo>
                  <a:lnTo>
                    <a:pt x="205" y="114"/>
                  </a:lnTo>
                  <a:lnTo>
                    <a:pt x="209" y="110"/>
                  </a:lnTo>
                  <a:lnTo>
                    <a:pt x="213" y="107"/>
                  </a:lnTo>
                  <a:lnTo>
                    <a:pt x="217" y="102"/>
                  </a:lnTo>
                  <a:lnTo>
                    <a:pt x="220" y="99"/>
                  </a:lnTo>
                  <a:lnTo>
                    <a:pt x="224" y="95"/>
                  </a:lnTo>
                  <a:lnTo>
                    <a:pt x="228" y="92"/>
                  </a:lnTo>
                  <a:lnTo>
                    <a:pt x="231" y="89"/>
                  </a:lnTo>
                  <a:lnTo>
                    <a:pt x="234" y="85"/>
                  </a:lnTo>
                  <a:lnTo>
                    <a:pt x="237" y="83"/>
                  </a:lnTo>
                  <a:lnTo>
                    <a:pt x="241" y="80"/>
                  </a:lnTo>
                  <a:lnTo>
                    <a:pt x="241" y="79"/>
                  </a:lnTo>
                  <a:lnTo>
                    <a:pt x="243" y="77"/>
                  </a:lnTo>
                  <a:lnTo>
                    <a:pt x="244" y="76"/>
                  </a:lnTo>
                  <a:lnTo>
                    <a:pt x="245" y="75"/>
                  </a:lnTo>
                  <a:lnTo>
                    <a:pt x="246" y="74"/>
                  </a:lnTo>
                  <a:lnTo>
                    <a:pt x="247" y="72"/>
                  </a:lnTo>
                  <a:lnTo>
                    <a:pt x="249" y="71"/>
                  </a:lnTo>
                  <a:lnTo>
                    <a:pt x="250" y="70"/>
                  </a:lnTo>
                  <a:lnTo>
                    <a:pt x="251" y="69"/>
                  </a:lnTo>
                  <a:lnTo>
                    <a:pt x="252" y="68"/>
                  </a:lnTo>
                  <a:lnTo>
                    <a:pt x="253" y="67"/>
                  </a:lnTo>
                  <a:lnTo>
                    <a:pt x="254" y="66"/>
                  </a:lnTo>
                  <a:lnTo>
                    <a:pt x="256" y="64"/>
                  </a:lnTo>
                  <a:lnTo>
                    <a:pt x="258" y="63"/>
                  </a:lnTo>
                  <a:lnTo>
                    <a:pt x="259" y="61"/>
                  </a:lnTo>
                  <a:lnTo>
                    <a:pt x="261" y="60"/>
                  </a:lnTo>
                  <a:lnTo>
                    <a:pt x="262" y="58"/>
                  </a:lnTo>
                  <a:lnTo>
                    <a:pt x="264" y="57"/>
                  </a:lnTo>
                  <a:lnTo>
                    <a:pt x="266" y="56"/>
                  </a:lnTo>
                  <a:lnTo>
                    <a:pt x="267" y="54"/>
                  </a:lnTo>
                  <a:lnTo>
                    <a:pt x="269" y="53"/>
                  </a:lnTo>
                  <a:lnTo>
                    <a:pt x="270" y="52"/>
                  </a:lnTo>
                  <a:lnTo>
                    <a:pt x="272" y="51"/>
                  </a:lnTo>
                  <a:lnTo>
                    <a:pt x="274" y="49"/>
                  </a:lnTo>
                  <a:lnTo>
                    <a:pt x="275" y="48"/>
                  </a:lnTo>
                  <a:lnTo>
                    <a:pt x="277" y="47"/>
                  </a:lnTo>
                  <a:lnTo>
                    <a:pt x="278" y="47"/>
                  </a:lnTo>
                  <a:lnTo>
                    <a:pt x="280" y="46"/>
                  </a:lnTo>
                  <a:lnTo>
                    <a:pt x="281" y="45"/>
                  </a:lnTo>
                  <a:lnTo>
                    <a:pt x="283" y="44"/>
                  </a:lnTo>
                  <a:lnTo>
                    <a:pt x="284" y="44"/>
                  </a:lnTo>
                  <a:lnTo>
                    <a:pt x="286" y="43"/>
                  </a:lnTo>
                  <a:lnTo>
                    <a:pt x="287" y="42"/>
                  </a:lnTo>
                  <a:lnTo>
                    <a:pt x="289" y="42"/>
                  </a:lnTo>
                  <a:lnTo>
                    <a:pt x="290" y="41"/>
                  </a:lnTo>
                  <a:lnTo>
                    <a:pt x="292" y="41"/>
                  </a:lnTo>
                  <a:lnTo>
                    <a:pt x="294" y="40"/>
                  </a:lnTo>
                  <a:lnTo>
                    <a:pt x="295" y="40"/>
                  </a:lnTo>
                  <a:lnTo>
                    <a:pt x="297" y="39"/>
                  </a:lnTo>
                  <a:lnTo>
                    <a:pt x="298" y="39"/>
                  </a:lnTo>
                  <a:lnTo>
                    <a:pt x="300" y="39"/>
                  </a:lnTo>
                  <a:lnTo>
                    <a:pt x="301" y="39"/>
                  </a:lnTo>
                  <a:lnTo>
                    <a:pt x="303" y="38"/>
                  </a:lnTo>
                  <a:lnTo>
                    <a:pt x="304" y="38"/>
                  </a:lnTo>
                  <a:lnTo>
                    <a:pt x="306" y="38"/>
                  </a:lnTo>
                  <a:lnTo>
                    <a:pt x="307" y="38"/>
                  </a:lnTo>
                  <a:lnTo>
                    <a:pt x="309" y="38"/>
                  </a:lnTo>
                  <a:lnTo>
                    <a:pt x="310" y="38"/>
                  </a:lnTo>
                  <a:lnTo>
                    <a:pt x="312" y="38"/>
                  </a:lnTo>
                  <a:lnTo>
                    <a:pt x="313" y="38"/>
                  </a:lnTo>
                  <a:lnTo>
                    <a:pt x="315" y="38"/>
                  </a:lnTo>
                  <a:lnTo>
                    <a:pt x="316" y="38"/>
                  </a:lnTo>
                  <a:lnTo>
                    <a:pt x="317" y="38"/>
                  </a:lnTo>
                  <a:lnTo>
                    <a:pt x="319" y="38"/>
                  </a:lnTo>
                  <a:lnTo>
                    <a:pt x="320" y="38"/>
                  </a:lnTo>
                  <a:lnTo>
                    <a:pt x="322" y="38"/>
                  </a:lnTo>
                  <a:lnTo>
                    <a:pt x="323" y="38"/>
                  </a:lnTo>
                  <a:lnTo>
                    <a:pt x="324" y="38"/>
                  </a:lnTo>
                  <a:lnTo>
                    <a:pt x="325" y="39"/>
                  </a:lnTo>
                  <a:lnTo>
                    <a:pt x="327" y="39"/>
                  </a:lnTo>
                  <a:lnTo>
                    <a:pt x="328" y="39"/>
                  </a:lnTo>
                  <a:lnTo>
                    <a:pt x="330" y="39"/>
                  </a:lnTo>
                  <a:lnTo>
                    <a:pt x="332" y="40"/>
                  </a:lnTo>
                  <a:lnTo>
                    <a:pt x="335" y="40"/>
                  </a:lnTo>
                  <a:lnTo>
                    <a:pt x="336" y="41"/>
                  </a:lnTo>
                  <a:lnTo>
                    <a:pt x="338" y="41"/>
                  </a:lnTo>
                  <a:lnTo>
                    <a:pt x="339" y="41"/>
                  </a:lnTo>
                  <a:lnTo>
                    <a:pt x="340" y="42"/>
                  </a:lnTo>
                  <a:lnTo>
                    <a:pt x="343" y="43"/>
                  </a:lnTo>
                  <a:lnTo>
                    <a:pt x="345" y="43"/>
                  </a:lnTo>
                  <a:lnTo>
                    <a:pt x="348" y="44"/>
                  </a:lnTo>
                  <a:lnTo>
                    <a:pt x="350" y="45"/>
                  </a:lnTo>
                  <a:lnTo>
                    <a:pt x="353" y="46"/>
                  </a:lnTo>
                  <a:lnTo>
                    <a:pt x="355" y="46"/>
                  </a:lnTo>
                  <a:lnTo>
                    <a:pt x="357" y="46"/>
                  </a:lnTo>
                  <a:lnTo>
                    <a:pt x="360" y="47"/>
                  </a:lnTo>
                  <a:lnTo>
                    <a:pt x="362" y="47"/>
                  </a:lnTo>
                  <a:lnTo>
                    <a:pt x="364" y="47"/>
                  </a:lnTo>
                  <a:lnTo>
                    <a:pt x="366" y="47"/>
                  </a:lnTo>
                  <a:lnTo>
                    <a:pt x="368" y="47"/>
                  </a:lnTo>
                  <a:lnTo>
                    <a:pt x="370" y="47"/>
                  </a:lnTo>
                  <a:lnTo>
                    <a:pt x="371" y="47"/>
                  </a:lnTo>
                  <a:lnTo>
                    <a:pt x="373" y="47"/>
                  </a:lnTo>
                  <a:lnTo>
                    <a:pt x="375" y="47"/>
                  </a:lnTo>
                  <a:lnTo>
                    <a:pt x="377" y="47"/>
                  </a:lnTo>
                  <a:lnTo>
                    <a:pt x="379" y="46"/>
                  </a:lnTo>
                  <a:lnTo>
                    <a:pt x="380" y="46"/>
                  </a:lnTo>
                  <a:lnTo>
                    <a:pt x="382" y="46"/>
                  </a:lnTo>
                  <a:lnTo>
                    <a:pt x="384" y="46"/>
                  </a:lnTo>
                  <a:lnTo>
                    <a:pt x="386" y="46"/>
                  </a:lnTo>
                  <a:lnTo>
                    <a:pt x="388" y="45"/>
                  </a:lnTo>
                  <a:lnTo>
                    <a:pt x="390" y="45"/>
                  </a:lnTo>
                  <a:lnTo>
                    <a:pt x="393" y="45"/>
                  </a:lnTo>
                  <a:lnTo>
                    <a:pt x="395" y="45"/>
                  </a:lnTo>
                  <a:lnTo>
                    <a:pt x="397" y="45"/>
                  </a:lnTo>
                  <a:lnTo>
                    <a:pt x="399" y="46"/>
                  </a:lnTo>
                  <a:lnTo>
                    <a:pt x="401" y="46"/>
                  </a:lnTo>
                  <a:lnTo>
                    <a:pt x="404" y="47"/>
                  </a:lnTo>
                  <a:lnTo>
                    <a:pt x="406" y="49"/>
                  </a:lnTo>
                  <a:lnTo>
                    <a:pt x="407" y="49"/>
                  </a:lnTo>
                  <a:lnTo>
                    <a:pt x="408" y="50"/>
                  </a:lnTo>
                  <a:lnTo>
                    <a:pt x="409" y="51"/>
                  </a:lnTo>
                  <a:lnTo>
                    <a:pt x="411" y="52"/>
                  </a:lnTo>
                  <a:lnTo>
                    <a:pt x="412" y="53"/>
                  </a:lnTo>
                  <a:lnTo>
                    <a:pt x="414" y="55"/>
                  </a:lnTo>
                  <a:lnTo>
                    <a:pt x="415" y="56"/>
                  </a:lnTo>
                  <a:lnTo>
                    <a:pt x="417" y="58"/>
                  </a:lnTo>
                  <a:lnTo>
                    <a:pt x="418" y="59"/>
                  </a:lnTo>
                  <a:lnTo>
                    <a:pt x="420" y="61"/>
                  </a:lnTo>
                  <a:lnTo>
                    <a:pt x="421" y="63"/>
                  </a:lnTo>
                  <a:lnTo>
                    <a:pt x="423" y="65"/>
                  </a:lnTo>
                  <a:lnTo>
                    <a:pt x="424" y="66"/>
                  </a:lnTo>
                  <a:lnTo>
                    <a:pt x="425" y="68"/>
                  </a:lnTo>
                  <a:lnTo>
                    <a:pt x="426" y="69"/>
                  </a:lnTo>
                  <a:lnTo>
                    <a:pt x="427" y="71"/>
                  </a:lnTo>
                  <a:lnTo>
                    <a:pt x="427" y="72"/>
                  </a:lnTo>
                  <a:lnTo>
                    <a:pt x="428" y="75"/>
                  </a:lnTo>
                  <a:lnTo>
                    <a:pt x="429" y="77"/>
                  </a:lnTo>
                  <a:lnTo>
                    <a:pt x="430" y="79"/>
                  </a:lnTo>
                  <a:lnTo>
                    <a:pt x="430" y="81"/>
                  </a:lnTo>
                  <a:lnTo>
                    <a:pt x="431" y="83"/>
                  </a:lnTo>
                  <a:lnTo>
                    <a:pt x="431" y="85"/>
                  </a:lnTo>
                  <a:lnTo>
                    <a:pt x="431" y="87"/>
                  </a:lnTo>
                  <a:lnTo>
                    <a:pt x="432" y="89"/>
                  </a:lnTo>
                  <a:lnTo>
                    <a:pt x="432" y="92"/>
                  </a:lnTo>
                  <a:lnTo>
                    <a:pt x="432" y="94"/>
                  </a:lnTo>
                  <a:lnTo>
                    <a:pt x="433" y="97"/>
                  </a:lnTo>
                  <a:lnTo>
                    <a:pt x="433" y="100"/>
                  </a:lnTo>
                  <a:lnTo>
                    <a:pt x="433" y="102"/>
                  </a:lnTo>
                  <a:lnTo>
                    <a:pt x="433" y="103"/>
                  </a:lnTo>
                  <a:lnTo>
                    <a:pt x="433" y="105"/>
                  </a:lnTo>
                  <a:lnTo>
                    <a:pt x="433" y="106"/>
                  </a:lnTo>
                  <a:lnTo>
                    <a:pt x="433" y="108"/>
                  </a:lnTo>
                  <a:lnTo>
                    <a:pt x="433" y="109"/>
                  </a:lnTo>
                  <a:lnTo>
                    <a:pt x="433" y="110"/>
                  </a:lnTo>
                  <a:lnTo>
                    <a:pt x="433" y="112"/>
                  </a:lnTo>
                  <a:lnTo>
                    <a:pt x="433" y="113"/>
                  </a:lnTo>
                  <a:lnTo>
                    <a:pt x="433" y="115"/>
                  </a:lnTo>
                  <a:lnTo>
                    <a:pt x="433" y="116"/>
                  </a:lnTo>
                  <a:lnTo>
                    <a:pt x="433" y="117"/>
                  </a:lnTo>
                  <a:lnTo>
                    <a:pt x="433" y="119"/>
                  </a:lnTo>
                  <a:lnTo>
                    <a:pt x="433" y="120"/>
                  </a:lnTo>
                  <a:lnTo>
                    <a:pt x="433" y="122"/>
                  </a:lnTo>
                  <a:lnTo>
                    <a:pt x="433" y="123"/>
                  </a:lnTo>
                  <a:lnTo>
                    <a:pt x="433" y="125"/>
                  </a:lnTo>
                  <a:lnTo>
                    <a:pt x="433" y="126"/>
                  </a:lnTo>
                  <a:lnTo>
                    <a:pt x="433" y="128"/>
                  </a:lnTo>
                  <a:lnTo>
                    <a:pt x="433" y="129"/>
                  </a:lnTo>
                  <a:lnTo>
                    <a:pt x="433" y="131"/>
                  </a:lnTo>
                  <a:lnTo>
                    <a:pt x="433" y="132"/>
                  </a:lnTo>
                  <a:lnTo>
                    <a:pt x="433" y="133"/>
                  </a:lnTo>
                  <a:lnTo>
                    <a:pt x="433" y="135"/>
                  </a:lnTo>
                  <a:lnTo>
                    <a:pt x="433" y="137"/>
                  </a:lnTo>
                  <a:lnTo>
                    <a:pt x="433" y="138"/>
                  </a:lnTo>
                  <a:lnTo>
                    <a:pt x="433" y="140"/>
                  </a:lnTo>
                  <a:lnTo>
                    <a:pt x="433" y="141"/>
                  </a:lnTo>
                  <a:lnTo>
                    <a:pt x="433" y="143"/>
                  </a:lnTo>
                  <a:lnTo>
                    <a:pt x="432" y="145"/>
                  </a:lnTo>
                  <a:lnTo>
                    <a:pt x="432" y="148"/>
                  </a:lnTo>
                  <a:lnTo>
                    <a:pt x="432" y="150"/>
                  </a:lnTo>
                  <a:lnTo>
                    <a:pt x="432" y="153"/>
                  </a:lnTo>
                  <a:lnTo>
                    <a:pt x="432" y="154"/>
                  </a:lnTo>
                  <a:lnTo>
                    <a:pt x="432" y="157"/>
                  </a:lnTo>
                  <a:lnTo>
                    <a:pt x="432" y="159"/>
                  </a:lnTo>
                  <a:lnTo>
                    <a:pt x="432" y="162"/>
                  </a:lnTo>
                  <a:lnTo>
                    <a:pt x="431" y="164"/>
                  </a:lnTo>
                  <a:lnTo>
                    <a:pt x="431" y="167"/>
                  </a:lnTo>
                  <a:lnTo>
                    <a:pt x="431" y="169"/>
                  </a:lnTo>
                  <a:lnTo>
                    <a:pt x="431" y="172"/>
                  </a:lnTo>
                  <a:lnTo>
                    <a:pt x="431" y="174"/>
                  </a:lnTo>
                  <a:lnTo>
                    <a:pt x="431" y="177"/>
                  </a:lnTo>
                  <a:lnTo>
                    <a:pt x="431" y="179"/>
                  </a:lnTo>
                  <a:lnTo>
                    <a:pt x="432" y="182"/>
                  </a:lnTo>
                  <a:lnTo>
                    <a:pt x="432" y="184"/>
                  </a:lnTo>
                  <a:lnTo>
                    <a:pt x="432" y="187"/>
                  </a:lnTo>
                  <a:lnTo>
                    <a:pt x="432" y="189"/>
                  </a:lnTo>
                  <a:lnTo>
                    <a:pt x="432" y="192"/>
                  </a:lnTo>
                  <a:lnTo>
                    <a:pt x="432" y="194"/>
                  </a:lnTo>
                  <a:lnTo>
                    <a:pt x="432" y="197"/>
                  </a:lnTo>
                  <a:lnTo>
                    <a:pt x="432" y="200"/>
                  </a:lnTo>
                  <a:lnTo>
                    <a:pt x="432" y="202"/>
                  </a:lnTo>
                  <a:lnTo>
                    <a:pt x="432" y="205"/>
                  </a:lnTo>
                  <a:lnTo>
                    <a:pt x="432" y="207"/>
                  </a:lnTo>
                  <a:lnTo>
                    <a:pt x="433" y="210"/>
                  </a:lnTo>
                  <a:lnTo>
                    <a:pt x="433" y="213"/>
                  </a:lnTo>
                  <a:lnTo>
                    <a:pt x="433" y="215"/>
                  </a:lnTo>
                  <a:lnTo>
                    <a:pt x="434" y="218"/>
                  </a:lnTo>
                  <a:lnTo>
                    <a:pt x="434" y="220"/>
                  </a:lnTo>
                  <a:lnTo>
                    <a:pt x="434" y="223"/>
                  </a:lnTo>
                  <a:lnTo>
                    <a:pt x="435" y="226"/>
                  </a:lnTo>
                  <a:lnTo>
                    <a:pt x="435" y="228"/>
                  </a:lnTo>
                  <a:lnTo>
                    <a:pt x="436" y="231"/>
                  </a:lnTo>
                  <a:lnTo>
                    <a:pt x="436" y="233"/>
                  </a:lnTo>
                  <a:lnTo>
                    <a:pt x="436" y="236"/>
                  </a:lnTo>
                  <a:lnTo>
                    <a:pt x="437" y="239"/>
                  </a:lnTo>
                  <a:lnTo>
                    <a:pt x="437" y="242"/>
                  </a:lnTo>
                  <a:lnTo>
                    <a:pt x="438" y="244"/>
                  </a:lnTo>
                  <a:lnTo>
                    <a:pt x="439" y="246"/>
                  </a:lnTo>
                  <a:lnTo>
                    <a:pt x="439" y="249"/>
                  </a:lnTo>
                  <a:lnTo>
                    <a:pt x="440" y="252"/>
                  </a:lnTo>
                  <a:lnTo>
                    <a:pt x="441" y="255"/>
                  </a:lnTo>
                  <a:lnTo>
                    <a:pt x="442" y="257"/>
                  </a:lnTo>
                  <a:lnTo>
                    <a:pt x="443" y="260"/>
                  </a:lnTo>
                  <a:lnTo>
                    <a:pt x="444" y="262"/>
                  </a:lnTo>
                  <a:lnTo>
                    <a:pt x="445" y="265"/>
                  </a:lnTo>
                  <a:lnTo>
                    <a:pt x="446" y="267"/>
                  </a:lnTo>
                  <a:lnTo>
                    <a:pt x="447" y="269"/>
                  </a:lnTo>
                  <a:lnTo>
                    <a:pt x="448" y="272"/>
                  </a:lnTo>
                  <a:lnTo>
                    <a:pt x="449" y="275"/>
                  </a:lnTo>
                  <a:lnTo>
                    <a:pt x="450" y="277"/>
                  </a:lnTo>
                  <a:lnTo>
                    <a:pt x="451" y="279"/>
                  </a:lnTo>
                  <a:lnTo>
                    <a:pt x="453" y="282"/>
                  </a:lnTo>
                  <a:lnTo>
                    <a:pt x="454" y="285"/>
                  </a:lnTo>
                  <a:lnTo>
                    <a:pt x="456" y="287"/>
                  </a:lnTo>
                  <a:lnTo>
                    <a:pt x="457" y="289"/>
                  </a:lnTo>
                  <a:lnTo>
                    <a:pt x="459" y="292"/>
                  </a:lnTo>
                  <a:lnTo>
                    <a:pt x="460" y="294"/>
                  </a:lnTo>
                  <a:lnTo>
                    <a:pt x="462" y="297"/>
                  </a:lnTo>
                  <a:lnTo>
                    <a:pt x="464" y="299"/>
                  </a:lnTo>
                  <a:lnTo>
                    <a:pt x="465" y="302"/>
                  </a:lnTo>
                  <a:lnTo>
                    <a:pt x="467" y="304"/>
                  </a:lnTo>
                  <a:lnTo>
                    <a:pt x="469" y="306"/>
                  </a:lnTo>
                  <a:lnTo>
                    <a:pt x="470" y="308"/>
                  </a:lnTo>
                  <a:lnTo>
                    <a:pt x="471" y="309"/>
                  </a:lnTo>
                  <a:lnTo>
                    <a:pt x="473" y="312"/>
                  </a:lnTo>
                  <a:lnTo>
                    <a:pt x="474" y="314"/>
                  </a:lnTo>
                  <a:lnTo>
                    <a:pt x="475" y="316"/>
                  </a:lnTo>
                  <a:lnTo>
                    <a:pt x="477" y="317"/>
                  </a:lnTo>
                  <a:lnTo>
                    <a:pt x="478" y="320"/>
                  </a:lnTo>
                  <a:lnTo>
                    <a:pt x="479" y="322"/>
                  </a:lnTo>
                  <a:lnTo>
                    <a:pt x="480" y="324"/>
                  </a:lnTo>
                  <a:lnTo>
                    <a:pt x="481" y="326"/>
                  </a:lnTo>
                  <a:lnTo>
                    <a:pt x="483" y="328"/>
                  </a:lnTo>
                  <a:lnTo>
                    <a:pt x="484" y="330"/>
                  </a:lnTo>
                  <a:lnTo>
                    <a:pt x="485" y="332"/>
                  </a:lnTo>
                  <a:lnTo>
                    <a:pt x="486" y="335"/>
                  </a:lnTo>
                  <a:lnTo>
                    <a:pt x="487" y="337"/>
                  </a:lnTo>
                  <a:lnTo>
                    <a:pt x="488" y="339"/>
                  </a:lnTo>
                  <a:lnTo>
                    <a:pt x="489" y="341"/>
                  </a:lnTo>
                  <a:lnTo>
                    <a:pt x="490" y="343"/>
                  </a:lnTo>
                  <a:lnTo>
                    <a:pt x="491" y="346"/>
                  </a:lnTo>
                  <a:lnTo>
                    <a:pt x="492" y="348"/>
                  </a:lnTo>
                  <a:lnTo>
                    <a:pt x="492" y="350"/>
                  </a:lnTo>
                  <a:lnTo>
                    <a:pt x="493" y="352"/>
                  </a:lnTo>
                  <a:lnTo>
                    <a:pt x="494" y="355"/>
                  </a:lnTo>
                  <a:lnTo>
                    <a:pt x="494" y="357"/>
                  </a:lnTo>
                  <a:lnTo>
                    <a:pt x="495" y="360"/>
                  </a:lnTo>
                  <a:lnTo>
                    <a:pt x="496" y="362"/>
                  </a:lnTo>
                  <a:lnTo>
                    <a:pt x="497" y="364"/>
                  </a:lnTo>
                  <a:lnTo>
                    <a:pt x="497" y="366"/>
                  </a:lnTo>
                  <a:lnTo>
                    <a:pt x="498" y="369"/>
                  </a:lnTo>
                  <a:lnTo>
                    <a:pt x="498" y="371"/>
                  </a:lnTo>
                  <a:lnTo>
                    <a:pt x="499" y="374"/>
                  </a:lnTo>
                  <a:lnTo>
                    <a:pt x="499" y="376"/>
                  </a:lnTo>
                  <a:lnTo>
                    <a:pt x="500" y="378"/>
                  </a:lnTo>
                  <a:lnTo>
                    <a:pt x="500" y="380"/>
                  </a:lnTo>
                  <a:lnTo>
                    <a:pt x="500" y="383"/>
                  </a:lnTo>
                  <a:lnTo>
                    <a:pt x="501" y="385"/>
                  </a:lnTo>
                  <a:lnTo>
                    <a:pt x="501" y="388"/>
                  </a:lnTo>
                  <a:lnTo>
                    <a:pt x="501" y="390"/>
                  </a:lnTo>
                  <a:lnTo>
                    <a:pt x="502" y="393"/>
                  </a:lnTo>
                  <a:lnTo>
                    <a:pt x="502" y="394"/>
                  </a:lnTo>
                  <a:lnTo>
                    <a:pt x="502" y="397"/>
                  </a:lnTo>
                  <a:lnTo>
                    <a:pt x="502" y="399"/>
                  </a:lnTo>
                  <a:lnTo>
                    <a:pt x="502" y="402"/>
                  </a:lnTo>
                  <a:lnTo>
                    <a:pt x="502" y="404"/>
                  </a:lnTo>
                  <a:lnTo>
                    <a:pt x="502" y="406"/>
                  </a:lnTo>
                  <a:lnTo>
                    <a:pt x="502" y="409"/>
                  </a:lnTo>
                  <a:lnTo>
                    <a:pt x="502" y="411"/>
                  </a:lnTo>
                  <a:lnTo>
                    <a:pt x="502" y="414"/>
                  </a:lnTo>
                  <a:lnTo>
                    <a:pt x="502" y="416"/>
                  </a:lnTo>
                  <a:lnTo>
                    <a:pt x="502" y="418"/>
                  </a:lnTo>
                  <a:lnTo>
                    <a:pt x="502" y="420"/>
                  </a:lnTo>
                  <a:lnTo>
                    <a:pt x="502" y="422"/>
                  </a:lnTo>
                  <a:lnTo>
                    <a:pt x="501" y="425"/>
                  </a:lnTo>
                  <a:lnTo>
                    <a:pt x="501" y="427"/>
                  </a:lnTo>
                  <a:lnTo>
                    <a:pt x="501" y="430"/>
                  </a:lnTo>
                  <a:lnTo>
                    <a:pt x="500" y="432"/>
                  </a:lnTo>
                  <a:lnTo>
                    <a:pt x="500" y="434"/>
                  </a:lnTo>
                  <a:lnTo>
                    <a:pt x="500" y="436"/>
                  </a:lnTo>
                  <a:lnTo>
                    <a:pt x="499" y="439"/>
                  </a:lnTo>
                  <a:lnTo>
                    <a:pt x="498" y="441"/>
                  </a:lnTo>
                  <a:lnTo>
                    <a:pt x="498" y="443"/>
                  </a:lnTo>
                  <a:lnTo>
                    <a:pt x="498" y="445"/>
                  </a:lnTo>
                  <a:lnTo>
                    <a:pt x="497" y="448"/>
                  </a:lnTo>
                  <a:lnTo>
                    <a:pt x="496" y="451"/>
                  </a:lnTo>
                  <a:lnTo>
                    <a:pt x="495" y="454"/>
                  </a:lnTo>
                  <a:lnTo>
                    <a:pt x="493" y="457"/>
                  </a:lnTo>
                  <a:lnTo>
                    <a:pt x="492" y="460"/>
                  </a:lnTo>
                  <a:lnTo>
                    <a:pt x="490" y="463"/>
                  </a:lnTo>
                  <a:lnTo>
                    <a:pt x="489" y="466"/>
                  </a:lnTo>
                  <a:lnTo>
                    <a:pt x="487" y="469"/>
                  </a:lnTo>
                  <a:lnTo>
                    <a:pt x="485" y="472"/>
                  </a:lnTo>
                  <a:lnTo>
                    <a:pt x="483" y="475"/>
                  </a:lnTo>
                  <a:lnTo>
                    <a:pt x="481" y="478"/>
                  </a:lnTo>
                  <a:lnTo>
                    <a:pt x="479" y="480"/>
                  </a:lnTo>
                  <a:lnTo>
                    <a:pt x="477" y="483"/>
                  </a:lnTo>
                  <a:lnTo>
                    <a:pt x="474" y="485"/>
                  </a:lnTo>
                  <a:lnTo>
                    <a:pt x="472" y="488"/>
                  </a:lnTo>
                  <a:lnTo>
                    <a:pt x="470" y="490"/>
                  </a:lnTo>
                  <a:lnTo>
                    <a:pt x="467" y="493"/>
                  </a:lnTo>
                  <a:lnTo>
                    <a:pt x="464" y="495"/>
                  </a:lnTo>
                  <a:lnTo>
                    <a:pt x="462" y="497"/>
                  </a:lnTo>
                  <a:lnTo>
                    <a:pt x="459" y="500"/>
                  </a:lnTo>
                  <a:lnTo>
                    <a:pt x="456" y="501"/>
                  </a:lnTo>
                  <a:lnTo>
                    <a:pt x="454" y="503"/>
                  </a:lnTo>
                  <a:lnTo>
                    <a:pt x="451" y="506"/>
                  </a:lnTo>
                  <a:lnTo>
                    <a:pt x="448" y="508"/>
                  </a:lnTo>
                  <a:lnTo>
                    <a:pt x="445" y="510"/>
                  </a:lnTo>
                  <a:lnTo>
                    <a:pt x="442" y="511"/>
                  </a:lnTo>
                  <a:lnTo>
                    <a:pt x="439" y="513"/>
                  </a:lnTo>
                  <a:lnTo>
                    <a:pt x="436" y="514"/>
                  </a:lnTo>
                  <a:lnTo>
                    <a:pt x="433" y="516"/>
                  </a:lnTo>
                  <a:lnTo>
                    <a:pt x="429" y="518"/>
                  </a:lnTo>
                  <a:lnTo>
                    <a:pt x="426" y="519"/>
                  </a:lnTo>
                  <a:lnTo>
                    <a:pt x="423" y="520"/>
                  </a:lnTo>
                  <a:lnTo>
                    <a:pt x="420" y="522"/>
                  </a:lnTo>
                  <a:lnTo>
                    <a:pt x="417" y="523"/>
                  </a:lnTo>
                  <a:lnTo>
                    <a:pt x="414" y="524"/>
                  </a:lnTo>
                  <a:lnTo>
                    <a:pt x="410" y="524"/>
                  </a:lnTo>
                  <a:lnTo>
                    <a:pt x="407" y="525"/>
                  </a:lnTo>
                  <a:lnTo>
                    <a:pt x="404" y="526"/>
                  </a:lnTo>
                  <a:lnTo>
                    <a:pt x="401" y="527"/>
                  </a:lnTo>
                  <a:lnTo>
                    <a:pt x="397" y="527"/>
                  </a:lnTo>
                  <a:lnTo>
                    <a:pt x="394" y="528"/>
                  </a:lnTo>
                  <a:lnTo>
                    <a:pt x="391" y="528"/>
                  </a:lnTo>
                  <a:lnTo>
                    <a:pt x="388" y="529"/>
                  </a:lnTo>
                  <a:lnTo>
                    <a:pt x="384" y="529"/>
                  </a:lnTo>
                  <a:lnTo>
                    <a:pt x="381" y="529"/>
                  </a:lnTo>
                  <a:lnTo>
                    <a:pt x="378" y="529"/>
                  </a:lnTo>
                  <a:lnTo>
                    <a:pt x="375" y="529"/>
                  </a:lnTo>
                  <a:lnTo>
                    <a:pt x="372" y="529"/>
                  </a:lnTo>
                  <a:lnTo>
                    <a:pt x="369" y="529"/>
                  </a:lnTo>
                  <a:lnTo>
                    <a:pt x="366" y="529"/>
                  </a:lnTo>
                  <a:lnTo>
                    <a:pt x="363" y="528"/>
                  </a:lnTo>
                  <a:lnTo>
                    <a:pt x="360" y="527"/>
                  </a:lnTo>
                  <a:lnTo>
                    <a:pt x="357" y="527"/>
                  </a:lnTo>
                  <a:lnTo>
                    <a:pt x="354" y="526"/>
                  </a:lnTo>
                  <a:lnTo>
                    <a:pt x="351" y="525"/>
                  </a:lnTo>
                  <a:lnTo>
                    <a:pt x="349" y="524"/>
                  </a:lnTo>
                  <a:lnTo>
                    <a:pt x="347" y="523"/>
                  </a:lnTo>
                  <a:lnTo>
                    <a:pt x="344" y="522"/>
                  </a:lnTo>
                  <a:lnTo>
                    <a:pt x="341" y="521"/>
                  </a:lnTo>
                  <a:lnTo>
                    <a:pt x="338" y="519"/>
                  </a:lnTo>
                  <a:lnTo>
                    <a:pt x="336" y="518"/>
                  </a:lnTo>
                  <a:lnTo>
                    <a:pt x="334" y="516"/>
                  </a:lnTo>
                  <a:lnTo>
                    <a:pt x="332" y="515"/>
                  </a:lnTo>
                  <a:lnTo>
                    <a:pt x="330" y="513"/>
                  </a:lnTo>
                  <a:lnTo>
                    <a:pt x="328" y="511"/>
                  </a:lnTo>
                  <a:lnTo>
                    <a:pt x="326" y="513"/>
                  </a:lnTo>
                  <a:lnTo>
                    <a:pt x="324" y="514"/>
                  </a:lnTo>
                  <a:lnTo>
                    <a:pt x="322" y="516"/>
                  </a:lnTo>
                  <a:lnTo>
                    <a:pt x="321" y="517"/>
                  </a:lnTo>
                  <a:lnTo>
                    <a:pt x="319" y="519"/>
                  </a:lnTo>
                  <a:lnTo>
                    <a:pt x="317" y="521"/>
                  </a:lnTo>
                  <a:lnTo>
                    <a:pt x="315" y="522"/>
                  </a:lnTo>
                  <a:lnTo>
                    <a:pt x="313" y="524"/>
                  </a:lnTo>
                  <a:lnTo>
                    <a:pt x="311" y="525"/>
                  </a:lnTo>
                  <a:lnTo>
                    <a:pt x="310" y="526"/>
                  </a:lnTo>
                  <a:lnTo>
                    <a:pt x="308" y="528"/>
                  </a:lnTo>
                  <a:lnTo>
                    <a:pt x="306" y="530"/>
                  </a:lnTo>
                  <a:lnTo>
                    <a:pt x="304" y="531"/>
                  </a:lnTo>
                  <a:lnTo>
                    <a:pt x="302" y="533"/>
                  </a:lnTo>
                  <a:lnTo>
                    <a:pt x="300" y="534"/>
                  </a:lnTo>
                  <a:lnTo>
                    <a:pt x="299" y="536"/>
                  </a:lnTo>
                  <a:lnTo>
                    <a:pt x="302" y="539"/>
                  </a:lnTo>
                  <a:lnTo>
                    <a:pt x="305" y="542"/>
                  </a:lnTo>
                  <a:lnTo>
                    <a:pt x="309" y="544"/>
                  </a:lnTo>
                  <a:lnTo>
                    <a:pt x="312" y="547"/>
                  </a:lnTo>
                  <a:lnTo>
                    <a:pt x="316" y="549"/>
                  </a:lnTo>
                  <a:lnTo>
                    <a:pt x="319" y="552"/>
                  </a:lnTo>
                  <a:lnTo>
                    <a:pt x="323" y="554"/>
                  </a:lnTo>
                  <a:lnTo>
                    <a:pt x="327" y="556"/>
                  </a:lnTo>
                  <a:lnTo>
                    <a:pt x="331" y="557"/>
                  </a:lnTo>
                  <a:lnTo>
                    <a:pt x="335" y="559"/>
                  </a:lnTo>
                  <a:lnTo>
                    <a:pt x="339" y="561"/>
                  </a:lnTo>
                  <a:lnTo>
                    <a:pt x="343" y="562"/>
                  </a:lnTo>
                  <a:lnTo>
                    <a:pt x="347" y="563"/>
                  </a:lnTo>
                  <a:lnTo>
                    <a:pt x="351" y="564"/>
                  </a:lnTo>
                  <a:lnTo>
                    <a:pt x="356" y="565"/>
                  </a:lnTo>
                  <a:lnTo>
                    <a:pt x="360" y="566"/>
                  </a:lnTo>
                  <a:lnTo>
                    <a:pt x="364" y="567"/>
                  </a:lnTo>
                  <a:lnTo>
                    <a:pt x="369" y="567"/>
                  </a:lnTo>
                  <a:lnTo>
                    <a:pt x="373" y="567"/>
                  </a:lnTo>
                  <a:lnTo>
                    <a:pt x="378" y="568"/>
                  </a:lnTo>
                  <a:lnTo>
                    <a:pt x="382" y="567"/>
                  </a:lnTo>
                  <a:lnTo>
                    <a:pt x="386" y="567"/>
                  </a:lnTo>
                  <a:lnTo>
                    <a:pt x="391" y="567"/>
                  </a:lnTo>
                  <a:lnTo>
                    <a:pt x="395" y="567"/>
                  </a:lnTo>
                  <a:lnTo>
                    <a:pt x="400" y="566"/>
                  </a:lnTo>
                  <a:lnTo>
                    <a:pt x="404" y="565"/>
                  </a:lnTo>
                  <a:lnTo>
                    <a:pt x="408" y="565"/>
                  </a:lnTo>
                  <a:lnTo>
                    <a:pt x="413" y="564"/>
                  </a:lnTo>
                  <a:lnTo>
                    <a:pt x="417" y="563"/>
                  </a:lnTo>
                  <a:lnTo>
                    <a:pt x="422" y="562"/>
                  </a:lnTo>
                  <a:lnTo>
                    <a:pt x="426" y="561"/>
                  </a:lnTo>
                  <a:lnTo>
                    <a:pt x="431" y="559"/>
                  </a:lnTo>
                  <a:lnTo>
                    <a:pt x="435" y="558"/>
                  </a:lnTo>
                  <a:lnTo>
                    <a:pt x="439" y="556"/>
                  </a:lnTo>
                  <a:lnTo>
                    <a:pt x="443" y="554"/>
                  </a:lnTo>
                  <a:lnTo>
                    <a:pt x="448" y="552"/>
                  </a:lnTo>
                  <a:lnTo>
                    <a:pt x="452" y="550"/>
                  </a:lnTo>
                  <a:lnTo>
                    <a:pt x="456" y="548"/>
                  </a:lnTo>
                  <a:lnTo>
                    <a:pt x="460" y="546"/>
                  </a:lnTo>
                  <a:lnTo>
                    <a:pt x="464" y="544"/>
                  </a:lnTo>
                  <a:lnTo>
                    <a:pt x="468" y="541"/>
                  </a:lnTo>
                  <a:lnTo>
                    <a:pt x="472" y="539"/>
                  </a:lnTo>
                  <a:lnTo>
                    <a:pt x="475" y="536"/>
                  </a:lnTo>
                  <a:lnTo>
                    <a:pt x="479" y="533"/>
                  </a:lnTo>
                  <a:lnTo>
                    <a:pt x="483" y="530"/>
                  </a:lnTo>
                  <a:lnTo>
                    <a:pt x="487" y="527"/>
                  </a:lnTo>
                  <a:lnTo>
                    <a:pt x="490" y="524"/>
                  </a:lnTo>
                  <a:lnTo>
                    <a:pt x="494" y="521"/>
                  </a:lnTo>
                  <a:lnTo>
                    <a:pt x="497" y="518"/>
                  </a:lnTo>
                  <a:lnTo>
                    <a:pt x="500" y="514"/>
                  </a:lnTo>
                  <a:lnTo>
                    <a:pt x="503" y="511"/>
                  </a:lnTo>
                  <a:lnTo>
                    <a:pt x="507" y="508"/>
                  </a:lnTo>
                  <a:lnTo>
                    <a:pt x="509" y="503"/>
                  </a:lnTo>
                  <a:lnTo>
                    <a:pt x="512" y="500"/>
                  </a:lnTo>
                  <a:lnTo>
                    <a:pt x="515" y="496"/>
                  </a:lnTo>
                  <a:lnTo>
                    <a:pt x="518" y="492"/>
                  </a:lnTo>
                  <a:lnTo>
                    <a:pt x="520" y="488"/>
                  </a:lnTo>
                  <a:lnTo>
                    <a:pt x="522" y="484"/>
                  </a:lnTo>
                  <a:lnTo>
                    <a:pt x="525" y="480"/>
                  </a:lnTo>
                  <a:lnTo>
                    <a:pt x="527" y="476"/>
                  </a:lnTo>
                  <a:lnTo>
                    <a:pt x="528" y="472"/>
                  </a:lnTo>
                  <a:lnTo>
                    <a:pt x="530" y="467"/>
                  </a:lnTo>
                  <a:lnTo>
                    <a:pt x="532" y="463"/>
                  </a:lnTo>
                  <a:lnTo>
                    <a:pt x="534" y="458"/>
                  </a:lnTo>
                  <a:lnTo>
                    <a:pt x="534" y="455"/>
                  </a:lnTo>
                  <a:lnTo>
                    <a:pt x="535" y="453"/>
                  </a:lnTo>
                  <a:lnTo>
                    <a:pt x="536" y="450"/>
                  </a:lnTo>
                  <a:lnTo>
                    <a:pt x="536" y="447"/>
                  </a:lnTo>
                  <a:lnTo>
                    <a:pt x="537" y="444"/>
                  </a:lnTo>
                  <a:lnTo>
                    <a:pt x="538" y="441"/>
                  </a:lnTo>
                  <a:lnTo>
                    <a:pt x="538" y="439"/>
                  </a:lnTo>
                  <a:lnTo>
                    <a:pt x="538" y="436"/>
                  </a:lnTo>
                  <a:lnTo>
                    <a:pt x="539" y="433"/>
                  </a:lnTo>
                  <a:lnTo>
                    <a:pt x="539" y="430"/>
                  </a:lnTo>
                  <a:lnTo>
                    <a:pt x="540" y="427"/>
                  </a:lnTo>
                  <a:lnTo>
                    <a:pt x="540" y="424"/>
                  </a:lnTo>
                  <a:lnTo>
                    <a:pt x="540" y="422"/>
                  </a:lnTo>
                  <a:lnTo>
                    <a:pt x="540" y="419"/>
                  </a:lnTo>
                  <a:lnTo>
                    <a:pt x="540" y="416"/>
                  </a:lnTo>
                  <a:lnTo>
                    <a:pt x="541" y="413"/>
                  </a:lnTo>
                  <a:lnTo>
                    <a:pt x="540" y="410"/>
                  </a:lnTo>
                  <a:lnTo>
                    <a:pt x="540" y="408"/>
                  </a:lnTo>
                  <a:lnTo>
                    <a:pt x="540" y="404"/>
                  </a:lnTo>
                  <a:lnTo>
                    <a:pt x="540" y="401"/>
                  </a:lnTo>
                  <a:lnTo>
                    <a:pt x="540" y="399"/>
                  </a:lnTo>
                  <a:lnTo>
                    <a:pt x="540" y="396"/>
                  </a:lnTo>
                  <a:lnTo>
                    <a:pt x="540" y="393"/>
                  </a:lnTo>
                  <a:lnTo>
                    <a:pt x="540" y="390"/>
                  </a:lnTo>
                  <a:lnTo>
                    <a:pt x="539" y="387"/>
                  </a:lnTo>
                  <a:lnTo>
                    <a:pt x="539" y="384"/>
                  </a:lnTo>
                  <a:lnTo>
                    <a:pt x="539" y="381"/>
                  </a:lnTo>
                  <a:lnTo>
                    <a:pt x="538" y="378"/>
                  </a:lnTo>
                  <a:lnTo>
                    <a:pt x="538" y="375"/>
                  </a:lnTo>
                  <a:lnTo>
                    <a:pt x="538" y="372"/>
                  </a:lnTo>
                  <a:lnTo>
                    <a:pt x="537" y="370"/>
                  </a:lnTo>
                  <a:lnTo>
                    <a:pt x="536" y="367"/>
                  </a:lnTo>
                  <a:lnTo>
                    <a:pt x="536" y="364"/>
                  </a:lnTo>
                  <a:lnTo>
                    <a:pt x="535" y="361"/>
                  </a:lnTo>
                  <a:lnTo>
                    <a:pt x="534" y="358"/>
                  </a:lnTo>
                  <a:lnTo>
                    <a:pt x="533" y="355"/>
                  </a:lnTo>
                  <a:lnTo>
                    <a:pt x="533" y="352"/>
                  </a:lnTo>
                  <a:lnTo>
                    <a:pt x="532" y="349"/>
                  </a:lnTo>
                  <a:lnTo>
                    <a:pt x="531" y="347"/>
                  </a:lnTo>
                  <a:lnTo>
                    <a:pt x="530" y="344"/>
                  </a:lnTo>
                  <a:lnTo>
                    <a:pt x="529" y="341"/>
                  </a:lnTo>
                  <a:lnTo>
                    <a:pt x="528" y="338"/>
                  </a:lnTo>
                  <a:lnTo>
                    <a:pt x="527" y="335"/>
                  </a:lnTo>
                  <a:lnTo>
                    <a:pt x="526" y="332"/>
                  </a:lnTo>
                  <a:lnTo>
                    <a:pt x="525" y="330"/>
                  </a:lnTo>
                  <a:lnTo>
                    <a:pt x="524" y="327"/>
                  </a:lnTo>
                  <a:lnTo>
                    <a:pt x="523" y="324"/>
                  </a:lnTo>
                  <a:lnTo>
                    <a:pt x="522" y="322"/>
                  </a:lnTo>
                  <a:lnTo>
                    <a:pt x="520" y="319"/>
                  </a:lnTo>
                  <a:lnTo>
                    <a:pt x="519" y="316"/>
                  </a:lnTo>
                  <a:lnTo>
                    <a:pt x="518" y="314"/>
                  </a:lnTo>
                  <a:lnTo>
                    <a:pt x="517" y="311"/>
                  </a:lnTo>
                  <a:lnTo>
                    <a:pt x="515" y="308"/>
                  </a:lnTo>
                  <a:lnTo>
                    <a:pt x="513" y="306"/>
                  </a:lnTo>
                  <a:lnTo>
                    <a:pt x="512" y="303"/>
                  </a:lnTo>
                  <a:lnTo>
                    <a:pt x="511" y="301"/>
                  </a:lnTo>
                  <a:lnTo>
                    <a:pt x="509" y="298"/>
                  </a:lnTo>
                  <a:lnTo>
                    <a:pt x="507" y="296"/>
                  </a:lnTo>
                  <a:lnTo>
                    <a:pt x="506" y="293"/>
                  </a:lnTo>
                  <a:lnTo>
                    <a:pt x="504" y="291"/>
                  </a:lnTo>
                  <a:lnTo>
                    <a:pt x="502" y="288"/>
                  </a:lnTo>
                  <a:lnTo>
                    <a:pt x="501" y="286"/>
                  </a:lnTo>
                  <a:lnTo>
                    <a:pt x="499" y="283"/>
                  </a:lnTo>
                  <a:lnTo>
                    <a:pt x="498" y="281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14398" name="Freeform 16"/>
            <p:cNvSpPr>
              <a:spLocks/>
            </p:cNvSpPr>
            <p:nvPr/>
          </p:nvSpPr>
          <p:spPr bwMode="auto">
            <a:xfrm>
              <a:off x="2188" y="3105"/>
              <a:ext cx="115" cy="55"/>
            </a:xfrm>
            <a:custGeom>
              <a:avLst/>
              <a:gdLst>
                <a:gd name="T0" fmla="*/ 17 w 115"/>
                <a:gd name="T1" fmla="*/ 49 h 55"/>
                <a:gd name="T2" fmla="*/ 21 w 115"/>
                <a:gd name="T3" fmla="*/ 46 h 55"/>
                <a:gd name="T4" fmla="*/ 25 w 115"/>
                <a:gd name="T5" fmla="*/ 44 h 55"/>
                <a:gd name="T6" fmla="*/ 29 w 115"/>
                <a:gd name="T7" fmla="*/ 42 h 55"/>
                <a:gd name="T8" fmla="*/ 33 w 115"/>
                <a:gd name="T9" fmla="*/ 41 h 55"/>
                <a:gd name="T10" fmla="*/ 36 w 115"/>
                <a:gd name="T11" fmla="*/ 39 h 55"/>
                <a:gd name="T12" fmla="*/ 40 w 115"/>
                <a:gd name="T13" fmla="*/ 38 h 55"/>
                <a:gd name="T14" fmla="*/ 43 w 115"/>
                <a:gd name="T15" fmla="*/ 38 h 55"/>
                <a:gd name="T16" fmla="*/ 47 w 115"/>
                <a:gd name="T17" fmla="*/ 38 h 55"/>
                <a:gd name="T18" fmla="*/ 49 w 115"/>
                <a:gd name="T19" fmla="*/ 37 h 55"/>
                <a:gd name="T20" fmla="*/ 52 w 115"/>
                <a:gd name="T21" fmla="*/ 37 h 55"/>
                <a:gd name="T22" fmla="*/ 56 w 115"/>
                <a:gd name="T23" fmla="*/ 37 h 55"/>
                <a:gd name="T24" fmla="*/ 59 w 115"/>
                <a:gd name="T25" fmla="*/ 38 h 55"/>
                <a:gd name="T26" fmla="*/ 64 w 115"/>
                <a:gd name="T27" fmla="*/ 39 h 55"/>
                <a:gd name="T28" fmla="*/ 69 w 115"/>
                <a:gd name="T29" fmla="*/ 41 h 55"/>
                <a:gd name="T30" fmla="*/ 72 w 115"/>
                <a:gd name="T31" fmla="*/ 43 h 55"/>
                <a:gd name="T32" fmla="*/ 76 w 115"/>
                <a:gd name="T33" fmla="*/ 45 h 55"/>
                <a:gd name="T34" fmla="*/ 79 w 115"/>
                <a:gd name="T35" fmla="*/ 47 h 55"/>
                <a:gd name="T36" fmla="*/ 82 w 115"/>
                <a:gd name="T37" fmla="*/ 49 h 55"/>
                <a:gd name="T38" fmla="*/ 84 w 115"/>
                <a:gd name="T39" fmla="*/ 51 h 55"/>
                <a:gd name="T40" fmla="*/ 86 w 115"/>
                <a:gd name="T41" fmla="*/ 53 h 55"/>
                <a:gd name="T42" fmla="*/ 87 w 115"/>
                <a:gd name="T43" fmla="*/ 55 h 55"/>
                <a:gd name="T44" fmla="*/ 114 w 115"/>
                <a:gd name="T45" fmla="*/ 28 h 55"/>
                <a:gd name="T46" fmla="*/ 112 w 115"/>
                <a:gd name="T47" fmla="*/ 26 h 55"/>
                <a:gd name="T48" fmla="*/ 110 w 115"/>
                <a:gd name="T49" fmla="*/ 24 h 55"/>
                <a:gd name="T50" fmla="*/ 107 w 115"/>
                <a:gd name="T51" fmla="*/ 21 h 55"/>
                <a:gd name="T52" fmla="*/ 103 w 115"/>
                <a:gd name="T53" fmla="*/ 19 h 55"/>
                <a:gd name="T54" fmla="*/ 100 w 115"/>
                <a:gd name="T55" fmla="*/ 17 h 55"/>
                <a:gd name="T56" fmla="*/ 98 w 115"/>
                <a:gd name="T57" fmla="*/ 15 h 55"/>
                <a:gd name="T58" fmla="*/ 95 w 115"/>
                <a:gd name="T59" fmla="*/ 13 h 55"/>
                <a:gd name="T60" fmla="*/ 92 w 115"/>
                <a:gd name="T61" fmla="*/ 12 h 55"/>
                <a:gd name="T62" fmla="*/ 89 w 115"/>
                <a:gd name="T63" fmla="*/ 10 h 55"/>
                <a:gd name="T64" fmla="*/ 85 w 115"/>
                <a:gd name="T65" fmla="*/ 8 h 55"/>
                <a:gd name="T66" fmla="*/ 82 w 115"/>
                <a:gd name="T67" fmla="*/ 7 h 55"/>
                <a:gd name="T68" fmla="*/ 78 w 115"/>
                <a:gd name="T69" fmla="*/ 5 h 55"/>
                <a:gd name="T70" fmla="*/ 74 w 115"/>
                <a:gd name="T71" fmla="*/ 3 h 55"/>
                <a:gd name="T72" fmla="*/ 70 w 115"/>
                <a:gd name="T73" fmla="*/ 2 h 55"/>
                <a:gd name="T74" fmla="*/ 66 w 115"/>
                <a:gd name="T75" fmla="*/ 1 h 55"/>
                <a:gd name="T76" fmla="*/ 61 w 115"/>
                <a:gd name="T77" fmla="*/ 0 h 55"/>
                <a:gd name="T78" fmla="*/ 56 w 115"/>
                <a:gd name="T79" fmla="*/ 0 h 55"/>
                <a:gd name="T80" fmla="*/ 51 w 115"/>
                <a:gd name="T81" fmla="*/ 0 h 55"/>
                <a:gd name="T82" fmla="*/ 46 w 115"/>
                <a:gd name="T83" fmla="*/ 0 h 55"/>
                <a:gd name="T84" fmla="*/ 41 w 115"/>
                <a:gd name="T85" fmla="*/ 0 h 55"/>
                <a:gd name="T86" fmla="*/ 36 w 115"/>
                <a:gd name="T87" fmla="*/ 0 h 55"/>
                <a:gd name="T88" fmla="*/ 30 w 115"/>
                <a:gd name="T89" fmla="*/ 1 h 55"/>
                <a:gd name="T90" fmla="*/ 25 w 115"/>
                <a:gd name="T91" fmla="*/ 2 h 55"/>
                <a:gd name="T92" fmla="*/ 19 w 115"/>
                <a:gd name="T93" fmla="*/ 4 h 55"/>
                <a:gd name="T94" fmla="*/ 13 w 115"/>
                <a:gd name="T95" fmla="*/ 6 h 55"/>
                <a:gd name="T96" fmla="*/ 8 w 115"/>
                <a:gd name="T97" fmla="*/ 9 h 55"/>
                <a:gd name="T98" fmla="*/ 2 w 115"/>
                <a:gd name="T99" fmla="*/ 12 h 55"/>
                <a:gd name="T100" fmla="*/ 0 w 115"/>
                <a:gd name="T101" fmla="*/ 14 h 55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w 115"/>
                <a:gd name="T154" fmla="*/ 0 h 55"/>
                <a:gd name="T155" fmla="*/ 115 w 115"/>
                <a:gd name="T156" fmla="*/ 55 h 55"/>
              </a:gdLst>
              <a:ahLst/>
              <a:cxnLst>
                <a:cxn ang="T102">
                  <a:pos x="T0" y="T1"/>
                </a:cxn>
                <a:cxn ang="T103">
                  <a:pos x="T2" y="T3"/>
                </a:cxn>
                <a:cxn ang="T104">
                  <a:pos x="T4" y="T5"/>
                </a:cxn>
                <a:cxn ang="T105">
                  <a:pos x="T6" y="T7"/>
                </a:cxn>
                <a:cxn ang="T106">
                  <a:pos x="T8" y="T9"/>
                </a:cxn>
                <a:cxn ang="T107">
                  <a:pos x="T10" y="T11"/>
                </a:cxn>
                <a:cxn ang="T108">
                  <a:pos x="T12" y="T13"/>
                </a:cxn>
                <a:cxn ang="T109">
                  <a:pos x="T14" y="T15"/>
                </a:cxn>
                <a:cxn ang="T110">
                  <a:pos x="T16" y="T17"/>
                </a:cxn>
                <a:cxn ang="T111">
                  <a:pos x="T18" y="T19"/>
                </a:cxn>
                <a:cxn ang="T112">
                  <a:pos x="T20" y="T21"/>
                </a:cxn>
                <a:cxn ang="T113">
                  <a:pos x="T22" y="T23"/>
                </a:cxn>
                <a:cxn ang="T114">
                  <a:pos x="T24" y="T25"/>
                </a:cxn>
                <a:cxn ang="T115">
                  <a:pos x="T26" y="T27"/>
                </a:cxn>
                <a:cxn ang="T116">
                  <a:pos x="T28" y="T29"/>
                </a:cxn>
                <a:cxn ang="T117">
                  <a:pos x="T30" y="T31"/>
                </a:cxn>
                <a:cxn ang="T118">
                  <a:pos x="T32" y="T33"/>
                </a:cxn>
                <a:cxn ang="T119">
                  <a:pos x="T34" y="T35"/>
                </a:cxn>
                <a:cxn ang="T120">
                  <a:pos x="T36" y="T37"/>
                </a:cxn>
                <a:cxn ang="T121">
                  <a:pos x="T38" y="T39"/>
                </a:cxn>
                <a:cxn ang="T122">
                  <a:pos x="T40" y="T41"/>
                </a:cxn>
                <a:cxn ang="T123">
                  <a:pos x="T42" y="T43"/>
                </a:cxn>
                <a:cxn ang="T124">
                  <a:pos x="T44" y="T45"/>
                </a:cxn>
                <a:cxn ang="T125">
                  <a:pos x="T46" y="T47"/>
                </a:cxn>
                <a:cxn ang="T126">
                  <a:pos x="T48" y="T49"/>
                </a:cxn>
                <a:cxn ang="T127">
                  <a:pos x="T50" y="T51"/>
                </a:cxn>
                <a:cxn ang="T128">
                  <a:pos x="T52" y="T53"/>
                </a:cxn>
                <a:cxn ang="T129">
                  <a:pos x="T54" y="T55"/>
                </a:cxn>
                <a:cxn ang="T130">
                  <a:pos x="T56" y="T57"/>
                </a:cxn>
                <a:cxn ang="T131">
                  <a:pos x="T58" y="T59"/>
                </a:cxn>
                <a:cxn ang="T132">
                  <a:pos x="T60" y="T61"/>
                </a:cxn>
                <a:cxn ang="T133">
                  <a:pos x="T62" y="T63"/>
                </a:cxn>
                <a:cxn ang="T134">
                  <a:pos x="T64" y="T65"/>
                </a:cxn>
                <a:cxn ang="T135">
                  <a:pos x="T66" y="T67"/>
                </a:cxn>
                <a:cxn ang="T136">
                  <a:pos x="T68" y="T69"/>
                </a:cxn>
                <a:cxn ang="T137">
                  <a:pos x="T70" y="T71"/>
                </a:cxn>
                <a:cxn ang="T138">
                  <a:pos x="T72" y="T73"/>
                </a:cxn>
                <a:cxn ang="T139">
                  <a:pos x="T74" y="T75"/>
                </a:cxn>
                <a:cxn ang="T140">
                  <a:pos x="T76" y="T77"/>
                </a:cxn>
                <a:cxn ang="T141">
                  <a:pos x="T78" y="T79"/>
                </a:cxn>
                <a:cxn ang="T142">
                  <a:pos x="T80" y="T81"/>
                </a:cxn>
                <a:cxn ang="T143">
                  <a:pos x="T82" y="T83"/>
                </a:cxn>
                <a:cxn ang="T144">
                  <a:pos x="T84" y="T85"/>
                </a:cxn>
                <a:cxn ang="T145">
                  <a:pos x="T86" y="T87"/>
                </a:cxn>
                <a:cxn ang="T146">
                  <a:pos x="T88" y="T89"/>
                </a:cxn>
                <a:cxn ang="T147">
                  <a:pos x="T90" y="T91"/>
                </a:cxn>
                <a:cxn ang="T148">
                  <a:pos x="T92" y="T93"/>
                </a:cxn>
                <a:cxn ang="T149">
                  <a:pos x="T94" y="T95"/>
                </a:cxn>
                <a:cxn ang="T150">
                  <a:pos x="T96" y="T97"/>
                </a:cxn>
                <a:cxn ang="T151">
                  <a:pos x="T98" y="T99"/>
                </a:cxn>
                <a:cxn ang="T152">
                  <a:pos x="T100" y="T101"/>
                </a:cxn>
              </a:cxnLst>
              <a:rect l="T153" t="T154" r="T155" b="T156"/>
              <a:pathLst>
                <a:path w="115" h="55">
                  <a:moveTo>
                    <a:pt x="0" y="14"/>
                  </a:moveTo>
                  <a:lnTo>
                    <a:pt x="17" y="49"/>
                  </a:lnTo>
                  <a:lnTo>
                    <a:pt x="19" y="47"/>
                  </a:lnTo>
                  <a:lnTo>
                    <a:pt x="21" y="46"/>
                  </a:lnTo>
                  <a:lnTo>
                    <a:pt x="23" y="45"/>
                  </a:lnTo>
                  <a:lnTo>
                    <a:pt x="25" y="44"/>
                  </a:lnTo>
                  <a:lnTo>
                    <a:pt x="26" y="43"/>
                  </a:lnTo>
                  <a:lnTo>
                    <a:pt x="29" y="42"/>
                  </a:lnTo>
                  <a:lnTo>
                    <a:pt x="30" y="41"/>
                  </a:lnTo>
                  <a:lnTo>
                    <a:pt x="33" y="41"/>
                  </a:lnTo>
                  <a:lnTo>
                    <a:pt x="34" y="40"/>
                  </a:lnTo>
                  <a:lnTo>
                    <a:pt x="36" y="39"/>
                  </a:lnTo>
                  <a:lnTo>
                    <a:pt x="38" y="39"/>
                  </a:lnTo>
                  <a:lnTo>
                    <a:pt x="40" y="38"/>
                  </a:lnTo>
                  <a:lnTo>
                    <a:pt x="41" y="38"/>
                  </a:lnTo>
                  <a:lnTo>
                    <a:pt x="43" y="38"/>
                  </a:lnTo>
                  <a:lnTo>
                    <a:pt x="44" y="38"/>
                  </a:lnTo>
                  <a:lnTo>
                    <a:pt x="47" y="38"/>
                  </a:lnTo>
                  <a:lnTo>
                    <a:pt x="48" y="37"/>
                  </a:lnTo>
                  <a:lnTo>
                    <a:pt x="49" y="37"/>
                  </a:lnTo>
                  <a:lnTo>
                    <a:pt x="51" y="37"/>
                  </a:lnTo>
                  <a:lnTo>
                    <a:pt x="52" y="37"/>
                  </a:lnTo>
                  <a:lnTo>
                    <a:pt x="54" y="37"/>
                  </a:lnTo>
                  <a:lnTo>
                    <a:pt x="56" y="37"/>
                  </a:lnTo>
                  <a:lnTo>
                    <a:pt x="57" y="37"/>
                  </a:lnTo>
                  <a:lnTo>
                    <a:pt x="59" y="38"/>
                  </a:lnTo>
                  <a:lnTo>
                    <a:pt x="61" y="38"/>
                  </a:lnTo>
                  <a:lnTo>
                    <a:pt x="64" y="39"/>
                  </a:lnTo>
                  <a:lnTo>
                    <a:pt x="66" y="40"/>
                  </a:lnTo>
                  <a:lnTo>
                    <a:pt x="69" y="41"/>
                  </a:lnTo>
                  <a:lnTo>
                    <a:pt x="71" y="41"/>
                  </a:lnTo>
                  <a:lnTo>
                    <a:pt x="72" y="43"/>
                  </a:lnTo>
                  <a:lnTo>
                    <a:pt x="74" y="43"/>
                  </a:lnTo>
                  <a:lnTo>
                    <a:pt x="76" y="45"/>
                  </a:lnTo>
                  <a:lnTo>
                    <a:pt x="77" y="46"/>
                  </a:lnTo>
                  <a:lnTo>
                    <a:pt x="79" y="47"/>
                  </a:lnTo>
                  <a:lnTo>
                    <a:pt x="80" y="48"/>
                  </a:lnTo>
                  <a:lnTo>
                    <a:pt x="82" y="49"/>
                  </a:lnTo>
                  <a:lnTo>
                    <a:pt x="83" y="50"/>
                  </a:lnTo>
                  <a:lnTo>
                    <a:pt x="84" y="51"/>
                  </a:lnTo>
                  <a:lnTo>
                    <a:pt x="85" y="52"/>
                  </a:lnTo>
                  <a:lnTo>
                    <a:pt x="86" y="53"/>
                  </a:lnTo>
                  <a:lnTo>
                    <a:pt x="86" y="54"/>
                  </a:lnTo>
                  <a:lnTo>
                    <a:pt x="87" y="55"/>
                  </a:lnTo>
                  <a:lnTo>
                    <a:pt x="115" y="28"/>
                  </a:lnTo>
                  <a:lnTo>
                    <a:pt x="114" y="28"/>
                  </a:lnTo>
                  <a:lnTo>
                    <a:pt x="114" y="27"/>
                  </a:lnTo>
                  <a:lnTo>
                    <a:pt x="112" y="26"/>
                  </a:lnTo>
                  <a:lnTo>
                    <a:pt x="111" y="25"/>
                  </a:lnTo>
                  <a:lnTo>
                    <a:pt x="110" y="24"/>
                  </a:lnTo>
                  <a:lnTo>
                    <a:pt x="108" y="23"/>
                  </a:lnTo>
                  <a:lnTo>
                    <a:pt x="107" y="21"/>
                  </a:lnTo>
                  <a:lnTo>
                    <a:pt x="105" y="20"/>
                  </a:lnTo>
                  <a:lnTo>
                    <a:pt x="103" y="19"/>
                  </a:lnTo>
                  <a:lnTo>
                    <a:pt x="102" y="18"/>
                  </a:lnTo>
                  <a:lnTo>
                    <a:pt x="100" y="17"/>
                  </a:lnTo>
                  <a:lnTo>
                    <a:pt x="99" y="16"/>
                  </a:lnTo>
                  <a:lnTo>
                    <a:pt x="98" y="15"/>
                  </a:lnTo>
                  <a:lnTo>
                    <a:pt x="97" y="14"/>
                  </a:lnTo>
                  <a:lnTo>
                    <a:pt x="95" y="13"/>
                  </a:lnTo>
                  <a:lnTo>
                    <a:pt x="94" y="13"/>
                  </a:lnTo>
                  <a:lnTo>
                    <a:pt x="92" y="12"/>
                  </a:lnTo>
                  <a:lnTo>
                    <a:pt x="90" y="11"/>
                  </a:lnTo>
                  <a:lnTo>
                    <a:pt x="89" y="10"/>
                  </a:lnTo>
                  <a:lnTo>
                    <a:pt x="87" y="9"/>
                  </a:lnTo>
                  <a:lnTo>
                    <a:pt x="85" y="8"/>
                  </a:lnTo>
                  <a:lnTo>
                    <a:pt x="84" y="8"/>
                  </a:lnTo>
                  <a:lnTo>
                    <a:pt x="82" y="7"/>
                  </a:lnTo>
                  <a:lnTo>
                    <a:pt x="80" y="6"/>
                  </a:lnTo>
                  <a:lnTo>
                    <a:pt x="78" y="5"/>
                  </a:lnTo>
                  <a:lnTo>
                    <a:pt x="76" y="4"/>
                  </a:lnTo>
                  <a:lnTo>
                    <a:pt x="74" y="3"/>
                  </a:lnTo>
                  <a:lnTo>
                    <a:pt x="72" y="3"/>
                  </a:lnTo>
                  <a:lnTo>
                    <a:pt x="70" y="2"/>
                  </a:lnTo>
                  <a:lnTo>
                    <a:pt x="67" y="2"/>
                  </a:lnTo>
                  <a:lnTo>
                    <a:pt x="66" y="1"/>
                  </a:lnTo>
                  <a:lnTo>
                    <a:pt x="63" y="1"/>
                  </a:lnTo>
                  <a:lnTo>
                    <a:pt x="61" y="0"/>
                  </a:lnTo>
                  <a:lnTo>
                    <a:pt x="58" y="0"/>
                  </a:lnTo>
                  <a:lnTo>
                    <a:pt x="56" y="0"/>
                  </a:lnTo>
                  <a:lnTo>
                    <a:pt x="54" y="0"/>
                  </a:lnTo>
                  <a:lnTo>
                    <a:pt x="51" y="0"/>
                  </a:lnTo>
                  <a:lnTo>
                    <a:pt x="49" y="0"/>
                  </a:lnTo>
                  <a:lnTo>
                    <a:pt x="46" y="0"/>
                  </a:lnTo>
                  <a:lnTo>
                    <a:pt x="44" y="0"/>
                  </a:lnTo>
                  <a:lnTo>
                    <a:pt x="41" y="0"/>
                  </a:lnTo>
                  <a:lnTo>
                    <a:pt x="39" y="0"/>
                  </a:lnTo>
                  <a:lnTo>
                    <a:pt x="36" y="0"/>
                  </a:lnTo>
                  <a:lnTo>
                    <a:pt x="33" y="1"/>
                  </a:lnTo>
                  <a:lnTo>
                    <a:pt x="30" y="1"/>
                  </a:lnTo>
                  <a:lnTo>
                    <a:pt x="28" y="2"/>
                  </a:lnTo>
                  <a:lnTo>
                    <a:pt x="25" y="2"/>
                  </a:lnTo>
                  <a:lnTo>
                    <a:pt x="22" y="3"/>
                  </a:lnTo>
                  <a:lnTo>
                    <a:pt x="19" y="4"/>
                  </a:lnTo>
                  <a:lnTo>
                    <a:pt x="16" y="5"/>
                  </a:lnTo>
                  <a:lnTo>
                    <a:pt x="13" y="6"/>
                  </a:lnTo>
                  <a:lnTo>
                    <a:pt x="11" y="8"/>
                  </a:lnTo>
                  <a:lnTo>
                    <a:pt x="8" y="9"/>
                  </a:lnTo>
                  <a:lnTo>
                    <a:pt x="5" y="10"/>
                  </a:lnTo>
                  <a:lnTo>
                    <a:pt x="2" y="12"/>
                  </a:lnTo>
                  <a:lnTo>
                    <a:pt x="0" y="1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14399" name="Freeform 17"/>
            <p:cNvSpPr>
              <a:spLocks/>
            </p:cNvSpPr>
            <p:nvPr/>
          </p:nvSpPr>
          <p:spPr bwMode="auto">
            <a:xfrm>
              <a:off x="2268" y="2456"/>
              <a:ext cx="78" cy="195"/>
            </a:xfrm>
            <a:custGeom>
              <a:avLst/>
              <a:gdLst>
                <a:gd name="T0" fmla="*/ 0 w 78"/>
                <a:gd name="T1" fmla="*/ 25 h 195"/>
                <a:gd name="T2" fmla="*/ 2 w 78"/>
                <a:gd name="T3" fmla="*/ 28 h 195"/>
                <a:gd name="T4" fmla="*/ 5 w 78"/>
                <a:gd name="T5" fmla="*/ 31 h 195"/>
                <a:gd name="T6" fmla="*/ 8 w 78"/>
                <a:gd name="T7" fmla="*/ 35 h 195"/>
                <a:gd name="T8" fmla="*/ 11 w 78"/>
                <a:gd name="T9" fmla="*/ 39 h 195"/>
                <a:gd name="T10" fmla="*/ 14 w 78"/>
                <a:gd name="T11" fmla="*/ 44 h 195"/>
                <a:gd name="T12" fmla="*/ 18 w 78"/>
                <a:gd name="T13" fmla="*/ 50 h 195"/>
                <a:gd name="T14" fmla="*/ 22 w 78"/>
                <a:gd name="T15" fmla="*/ 57 h 195"/>
                <a:gd name="T16" fmla="*/ 25 w 78"/>
                <a:gd name="T17" fmla="*/ 64 h 195"/>
                <a:gd name="T18" fmla="*/ 29 w 78"/>
                <a:gd name="T19" fmla="*/ 71 h 195"/>
                <a:gd name="T20" fmla="*/ 32 w 78"/>
                <a:gd name="T21" fmla="*/ 79 h 195"/>
                <a:gd name="T22" fmla="*/ 35 w 78"/>
                <a:gd name="T23" fmla="*/ 88 h 195"/>
                <a:gd name="T24" fmla="*/ 38 w 78"/>
                <a:gd name="T25" fmla="*/ 97 h 195"/>
                <a:gd name="T26" fmla="*/ 39 w 78"/>
                <a:gd name="T27" fmla="*/ 105 h 195"/>
                <a:gd name="T28" fmla="*/ 40 w 78"/>
                <a:gd name="T29" fmla="*/ 115 h 195"/>
                <a:gd name="T30" fmla="*/ 40 w 78"/>
                <a:gd name="T31" fmla="*/ 124 h 195"/>
                <a:gd name="T32" fmla="*/ 40 w 78"/>
                <a:gd name="T33" fmla="*/ 134 h 195"/>
                <a:gd name="T34" fmla="*/ 38 w 78"/>
                <a:gd name="T35" fmla="*/ 144 h 195"/>
                <a:gd name="T36" fmla="*/ 35 w 78"/>
                <a:gd name="T37" fmla="*/ 155 h 195"/>
                <a:gd name="T38" fmla="*/ 31 w 78"/>
                <a:gd name="T39" fmla="*/ 166 h 195"/>
                <a:gd name="T40" fmla="*/ 26 w 78"/>
                <a:gd name="T41" fmla="*/ 176 h 195"/>
                <a:gd name="T42" fmla="*/ 63 w 78"/>
                <a:gd name="T43" fmla="*/ 188 h 195"/>
                <a:gd name="T44" fmla="*/ 68 w 78"/>
                <a:gd name="T45" fmla="*/ 176 h 195"/>
                <a:gd name="T46" fmla="*/ 72 w 78"/>
                <a:gd name="T47" fmla="*/ 166 h 195"/>
                <a:gd name="T48" fmla="*/ 75 w 78"/>
                <a:gd name="T49" fmla="*/ 154 h 195"/>
                <a:gd name="T50" fmla="*/ 77 w 78"/>
                <a:gd name="T51" fmla="*/ 143 h 195"/>
                <a:gd name="T52" fmla="*/ 78 w 78"/>
                <a:gd name="T53" fmla="*/ 132 h 195"/>
                <a:gd name="T54" fmla="*/ 78 w 78"/>
                <a:gd name="T55" fmla="*/ 121 h 195"/>
                <a:gd name="T56" fmla="*/ 78 w 78"/>
                <a:gd name="T57" fmla="*/ 110 h 195"/>
                <a:gd name="T58" fmla="*/ 76 w 78"/>
                <a:gd name="T59" fmla="*/ 100 h 195"/>
                <a:gd name="T60" fmla="*/ 75 w 78"/>
                <a:gd name="T61" fmla="*/ 90 h 195"/>
                <a:gd name="T62" fmla="*/ 73 w 78"/>
                <a:gd name="T63" fmla="*/ 80 h 195"/>
                <a:gd name="T64" fmla="*/ 69 w 78"/>
                <a:gd name="T65" fmla="*/ 70 h 195"/>
                <a:gd name="T66" fmla="*/ 66 w 78"/>
                <a:gd name="T67" fmla="*/ 60 h 195"/>
                <a:gd name="T68" fmla="*/ 62 w 78"/>
                <a:gd name="T69" fmla="*/ 52 h 195"/>
                <a:gd name="T70" fmla="*/ 58 w 78"/>
                <a:gd name="T71" fmla="*/ 43 h 195"/>
                <a:gd name="T72" fmla="*/ 53 w 78"/>
                <a:gd name="T73" fmla="*/ 35 h 195"/>
                <a:gd name="T74" fmla="*/ 49 w 78"/>
                <a:gd name="T75" fmla="*/ 27 h 195"/>
                <a:gd name="T76" fmla="*/ 44 w 78"/>
                <a:gd name="T77" fmla="*/ 20 h 195"/>
                <a:gd name="T78" fmla="*/ 40 w 78"/>
                <a:gd name="T79" fmla="*/ 14 h 195"/>
                <a:gd name="T80" fmla="*/ 35 w 78"/>
                <a:gd name="T81" fmla="*/ 8 h 195"/>
                <a:gd name="T82" fmla="*/ 30 w 78"/>
                <a:gd name="T83" fmla="*/ 2 h 195"/>
                <a:gd name="T84" fmla="*/ 27 w 78"/>
                <a:gd name="T85" fmla="*/ 0 h 195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w 78"/>
                <a:gd name="T130" fmla="*/ 0 h 195"/>
                <a:gd name="T131" fmla="*/ 78 w 78"/>
                <a:gd name="T132" fmla="*/ 195 h 195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T129" t="T130" r="T131" b="T132"/>
              <a:pathLst>
                <a:path w="78" h="195">
                  <a:moveTo>
                    <a:pt x="27" y="0"/>
                  </a:moveTo>
                  <a:lnTo>
                    <a:pt x="0" y="25"/>
                  </a:lnTo>
                  <a:lnTo>
                    <a:pt x="0" y="26"/>
                  </a:lnTo>
                  <a:lnTo>
                    <a:pt x="1" y="27"/>
                  </a:lnTo>
                  <a:lnTo>
                    <a:pt x="2" y="28"/>
                  </a:lnTo>
                  <a:lnTo>
                    <a:pt x="4" y="29"/>
                  </a:lnTo>
                  <a:lnTo>
                    <a:pt x="4" y="30"/>
                  </a:lnTo>
                  <a:lnTo>
                    <a:pt x="5" y="31"/>
                  </a:lnTo>
                  <a:lnTo>
                    <a:pt x="6" y="32"/>
                  </a:lnTo>
                  <a:lnTo>
                    <a:pt x="7" y="34"/>
                  </a:lnTo>
                  <a:lnTo>
                    <a:pt x="8" y="35"/>
                  </a:lnTo>
                  <a:lnTo>
                    <a:pt x="9" y="36"/>
                  </a:lnTo>
                  <a:lnTo>
                    <a:pt x="10" y="38"/>
                  </a:lnTo>
                  <a:lnTo>
                    <a:pt x="11" y="39"/>
                  </a:lnTo>
                  <a:lnTo>
                    <a:pt x="12" y="41"/>
                  </a:lnTo>
                  <a:lnTo>
                    <a:pt x="13" y="43"/>
                  </a:lnTo>
                  <a:lnTo>
                    <a:pt x="14" y="44"/>
                  </a:lnTo>
                  <a:lnTo>
                    <a:pt x="16" y="46"/>
                  </a:lnTo>
                  <a:lnTo>
                    <a:pt x="17" y="48"/>
                  </a:lnTo>
                  <a:lnTo>
                    <a:pt x="18" y="50"/>
                  </a:lnTo>
                  <a:lnTo>
                    <a:pt x="19" y="52"/>
                  </a:lnTo>
                  <a:lnTo>
                    <a:pt x="20" y="54"/>
                  </a:lnTo>
                  <a:lnTo>
                    <a:pt x="22" y="57"/>
                  </a:lnTo>
                  <a:lnTo>
                    <a:pt x="23" y="59"/>
                  </a:lnTo>
                  <a:lnTo>
                    <a:pt x="24" y="61"/>
                  </a:lnTo>
                  <a:lnTo>
                    <a:pt x="25" y="64"/>
                  </a:lnTo>
                  <a:lnTo>
                    <a:pt x="27" y="66"/>
                  </a:lnTo>
                  <a:lnTo>
                    <a:pt x="28" y="69"/>
                  </a:lnTo>
                  <a:lnTo>
                    <a:pt x="29" y="71"/>
                  </a:lnTo>
                  <a:lnTo>
                    <a:pt x="30" y="74"/>
                  </a:lnTo>
                  <a:lnTo>
                    <a:pt x="31" y="77"/>
                  </a:lnTo>
                  <a:lnTo>
                    <a:pt x="32" y="79"/>
                  </a:lnTo>
                  <a:lnTo>
                    <a:pt x="34" y="82"/>
                  </a:lnTo>
                  <a:lnTo>
                    <a:pt x="34" y="85"/>
                  </a:lnTo>
                  <a:lnTo>
                    <a:pt x="35" y="88"/>
                  </a:lnTo>
                  <a:lnTo>
                    <a:pt x="36" y="90"/>
                  </a:lnTo>
                  <a:lnTo>
                    <a:pt x="37" y="93"/>
                  </a:lnTo>
                  <a:lnTo>
                    <a:pt x="38" y="97"/>
                  </a:lnTo>
                  <a:lnTo>
                    <a:pt x="38" y="99"/>
                  </a:lnTo>
                  <a:lnTo>
                    <a:pt x="39" y="102"/>
                  </a:lnTo>
                  <a:lnTo>
                    <a:pt x="39" y="105"/>
                  </a:lnTo>
                  <a:lnTo>
                    <a:pt x="40" y="108"/>
                  </a:lnTo>
                  <a:lnTo>
                    <a:pt x="40" y="111"/>
                  </a:lnTo>
                  <a:lnTo>
                    <a:pt x="40" y="115"/>
                  </a:lnTo>
                  <a:lnTo>
                    <a:pt x="40" y="118"/>
                  </a:lnTo>
                  <a:lnTo>
                    <a:pt x="41" y="121"/>
                  </a:lnTo>
                  <a:lnTo>
                    <a:pt x="40" y="124"/>
                  </a:lnTo>
                  <a:lnTo>
                    <a:pt x="40" y="128"/>
                  </a:lnTo>
                  <a:lnTo>
                    <a:pt x="40" y="131"/>
                  </a:lnTo>
                  <a:lnTo>
                    <a:pt x="40" y="134"/>
                  </a:lnTo>
                  <a:lnTo>
                    <a:pt x="39" y="138"/>
                  </a:lnTo>
                  <a:lnTo>
                    <a:pt x="39" y="141"/>
                  </a:lnTo>
                  <a:lnTo>
                    <a:pt x="38" y="144"/>
                  </a:lnTo>
                  <a:lnTo>
                    <a:pt x="37" y="148"/>
                  </a:lnTo>
                  <a:lnTo>
                    <a:pt x="36" y="152"/>
                  </a:lnTo>
                  <a:lnTo>
                    <a:pt x="35" y="155"/>
                  </a:lnTo>
                  <a:lnTo>
                    <a:pt x="34" y="159"/>
                  </a:lnTo>
                  <a:lnTo>
                    <a:pt x="33" y="162"/>
                  </a:lnTo>
                  <a:lnTo>
                    <a:pt x="31" y="166"/>
                  </a:lnTo>
                  <a:lnTo>
                    <a:pt x="30" y="169"/>
                  </a:lnTo>
                  <a:lnTo>
                    <a:pt x="28" y="173"/>
                  </a:lnTo>
                  <a:lnTo>
                    <a:pt x="26" y="176"/>
                  </a:lnTo>
                  <a:lnTo>
                    <a:pt x="59" y="195"/>
                  </a:lnTo>
                  <a:lnTo>
                    <a:pt x="61" y="192"/>
                  </a:lnTo>
                  <a:lnTo>
                    <a:pt x="63" y="188"/>
                  </a:lnTo>
                  <a:lnTo>
                    <a:pt x="65" y="184"/>
                  </a:lnTo>
                  <a:lnTo>
                    <a:pt x="67" y="180"/>
                  </a:lnTo>
                  <a:lnTo>
                    <a:pt x="68" y="176"/>
                  </a:lnTo>
                  <a:lnTo>
                    <a:pt x="69" y="173"/>
                  </a:lnTo>
                  <a:lnTo>
                    <a:pt x="71" y="169"/>
                  </a:lnTo>
                  <a:lnTo>
                    <a:pt x="72" y="166"/>
                  </a:lnTo>
                  <a:lnTo>
                    <a:pt x="73" y="161"/>
                  </a:lnTo>
                  <a:lnTo>
                    <a:pt x="74" y="158"/>
                  </a:lnTo>
                  <a:lnTo>
                    <a:pt x="75" y="154"/>
                  </a:lnTo>
                  <a:lnTo>
                    <a:pt x="76" y="151"/>
                  </a:lnTo>
                  <a:lnTo>
                    <a:pt x="76" y="147"/>
                  </a:lnTo>
                  <a:lnTo>
                    <a:pt x="77" y="143"/>
                  </a:lnTo>
                  <a:lnTo>
                    <a:pt x="78" y="139"/>
                  </a:lnTo>
                  <a:lnTo>
                    <a:pt x="78" y="136"/>
                  </a:lnTo>
                  <a:lnTo>
                    <a:pt x="78" y="132"/>
                  </a:lnTo>
                  <a:lnTo>
                    <a:pt x="78" y="128"/>
                  </a:lnTo>
                  <a:lnTo>
                    <a:pt x="78" y="125"/>
                  </a:lnTo>
                  <a:lnTo>
                    <a:pt x="78" y="121"/>
                  </a:lnTo>
                  <a:lnTo>
                    <a:pt x="78" y="117"/>
                  </a:lnTo>
                  <a:lnTo>
                    <a:pt x="78" y="114"/>
                  </a:lnTo>
                  <a:lnTo>
                    <a:pt x="78" y="110"/>
                  </a:lnTo>
                  <a:lnTo>
                    <a:pt x="78" y="107"/>
                  </a:lnTo>
                  <a:lnTo>
                    <a:pt x="77" y="103"/>
                  </a:lnTo>
                  <a:lnTo>
                    <a:pt x="76" y="100"/>
                  </a:lnTo>
                  <a:lnTo>
                    <a:pt x="76" y="97"/>
                  </a:lnTo>
                  <a:lnTo>
                    <a:pt x="75" y="93"/>
                  </a:lnTo>
                  <a:lnTo>
                    <a:pt x="75" y="90"/>
                  </a:lnTo>
                  <a:lnTo>
                    <a:pt x="74" y="86"/>
                  </a:lnTo>
                  <a:lnTo>
                    <a:pt x="73" y="83"/>
                  </a:lnTo>
                  <a:lnTo>
                    <a:pt x="73" y="80"/>
                  </a:lnTo>
                  <a:lnTo>
                    <a:pt x="71" y="77"/>
                  </a:lnTo>
                  <a:lnTo>
                    <a:pt x="70" y="74"/>
                  </a:lnTo>
                  <a:lnTo>
                    <a:pt x="69" y="70"/>
                  </a:lnTo>
                  <a:lnTo>
                    <a:pt x="68" y="67"/>
                  </a:lnTo>
                  <a:lnTo>
                    <a:pt x="67" y="64"/>
                  </a:lnTo>
                  <a:lnTo>
                    <a:pt x="66" y="60"/>
                  </a:lnTo>
                  <a:lnTo>
                    <a:pt x="65" y="58"/>
                  </a:lnTo>
                  <a:lnTo>
                    <a:pt x="63" y="55"/>
                  </a:lnTo>
                  <a:lnTo>
                    <a:pt x="62" y="52"/>
                  </a:lnTo>
                  <a:lnTo>
                    <a:pt x="60" y="49"/>
                  </a:lnTo>
                  <a:lnTo>
                    <a:pt x="59" y="46"/>
                  </a:lnTo>
                  <a:lnTo>
                    <a:pt x="58" y="43"/>
                  </a:lnTo>
                  <a:lnTo>
                    <a:pt x="57" y="40"/>
                  </a:lnTo>
                  <a:lnTo>
                    <a:pt x="55" y="38"/>
                  </a:lnTo>
                  <a:lnTo>
                    <a:pt x="53" y="35"/>
                  </a:lnTo>
                  <a:lnTo>
                    <a:pt x="52" y="33"/>
                  </a:lnTo>
                  <a:lnTo>
                    <a:pt x="50" y="30"/>
                  </a:lnTo>
                  <a:lnTo>
                    <a:pt x="49" y="27"/>
                  </a:lnTo>
                  <a:lnTo>
                    <a:pt x="47" y="25"/>
                  </a:lnTo>
                  <a:lnTo>
                    <a:pt x="46" y="23"/>
                  </a:lnTo>
                  <a:lnTo>
                    <a:pt x="44" y="20"/>
                  </a:lnTo>
                  <a:lnTo>
                    <a:pt x="43" y="18"/>
                  </a:lnTo>
                  <a:lnTo>
                    <a:pt x="41" y="16"/>
                  </a:lnTo>
                  <a:lnTo>
                    <a:pt x="40" y="14"/>
                  </a:lnTo>
                  <a:lnTo>
                    <a:pt x="38" y="12"/>
                  </a:lnTo>
                  <a:lnTo>
                    <a:pt x="37" y="9"/>
                  </a:lnTo>
                  <a:lnTo>
                    <a:pt x="35" y="8"/>
                  </a:lnTo>
                  <a:lnTo>
                    <a:pt x="34" y="6"/>
                  </a:lnTo>
                  <a:lnTo>
                    <a:pt x="32" y="4"/>
                  </a:lnTo>
                  <a:lnTo>
                    <a:pt x="30" y="2"/>
                  </a:lnTo>
                  <a:lnTo>
                    <a:pt x="29" y="1"/>
                  </a:lnTo>
                  <a:lnTo>
                    <a:pt x="27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14400" name="Freeform 19"/>
            <p:cNvSpPr>
              <a:spLocks/>
            </p:cNvSpPr>
            <p:nvPr/>
          </p:nvSpPr>
          <p:spPr bwMode="auto">
            <a:xfrm>
              <a:off x="2153" y="3121"/>
              <a:ext cx="153" cy="109"/>
            </a:xfrm>
            <a:custGeom>
              <a:avLst/>
              <a:gdLst>
                <a:gd name="T0" fmla="*/ 51 w 153"/>
                <a:gd name="T1" fmla="*/ 4 h 109"/>
                <a:gd name="T2" fmla="*/ 0 w 153"/>
                <a:gd name="T3" fmla="*/ 109 h 109"/>
                <a:gd name="T4" fmla="*/ 153 w 153"/>
                <a:gd name="T5" fmla="*/ 90 h 109"/>
                <a:gd name="T6" fmla="*/ 108 w 153"/>
                <a:gd name="T7" fmla="*/ 0 h 109"/>
                <a:gd name="T8" fmla="*/ 82 w 153"/>
                <a:gd name="T9" fmla="*/ 12 h 109"/>
                <a:gd name="T10" fmla="*/ 98 w 153"/>
                <a:gd name="T11" fmla="*/ 62 h 109"/>
                <a:gd name="T12" fmla="*/ 64 w 153"/>
                <a:gd name="T13" fmla="*/ 66 h 109"/>
                <a:gd name="T14" fmla="*/ 81 w 153"/>
                <a:gd name="T15" fmla="*/ 17 h 109"/>
                <a:gd name="T16" fmla="*/ 51 w 153"/>
                <a:gd name="T17" fmla="*/ 4 h 109"/>
                <a:gd name="T18" fmla="*/ 51 w 153"/>
                <a:gd name="T19" fmla="*/ 4 h 109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153"/>
                <a:gd name="T31" fmla="*/ 0 h 109"/>
                <a:gd name="T32" fmla="*/ 153 w 153"/>
                <a:gd name="T33" fmla="*/ 109 h 109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153" h="109">
                  <a:moveTo>
                    <a:pt x="51" y="4"/>
                  </a:moveTo>
                  <a:lnTo>
                    <a:pt x="0" y="109"/>
                  </a:lnTo>
                  <a:lnTo>
                    <a:pt x="153" y="90"/>
                  </a:lnTo>
                  <a:lnTo>
                    <a:pt x="108" y="0"/>
                  </a:lnTo>
                  <a:lnTo>
                    <a:pt x="82" y="12"/>
                  </a:lnTo>
                  <a:lnTo>
                    <a:pt x="98" y="62"/>
                  </a:lnTo>
                  <a:lnTo>
                    <a:pt x="64" y="66"/>
                  </a:lnTo>
                  <a:lnTo>
                    <a:pt x="81" y="17"/>
                  </a:lnTo>
                  <a:lnTo>
                    <a:pt x="51" y="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14401" name="Freeform 27"/>
            <p:cNvSpPr>
              <a:spLocks/>
            </p:cNvSpPr>
            <p:nvPr/>
          </p:nvSpPr>
          <p:spPr bwMode="auto">
            <a:xfrm>
              <a:off x="2229" y="3104"/>
              <a:ext cx="48" cy="29"/>
            </a:xfrm>
            <a:custGeom>
              <a:avLst/>
              <a:gdLst>
                <a:gd name="T0" fmla="*/ 32 w 48"/>
                <a:gd name="T1" fmla="*/ 1 h 29"/>
                <a:gd name="T2" fmla="*/ 30 w 48"/>
                <a:gd name="T3" fmla="*/ 3 h 29"/>
                <a:gd name="T4" fmla="*/ 28 w 48"/>
                <a:gd name="T5" fmla="*/ 4 h 29"/>
                <a:gd name="T6" fmla="*/ 25 w 48"/>
                <a:gd name="T7" fmla="*/ 6 h 29"/>
                <a:gd name="T8" fmla="*/ 22 w 48"/>
                <a:gd name="T9" fmla="*/ 7 h 29"/>
                <a:gd name="T10" fmla="*/ 19 w 48"/>
                <a:gd name="T11" fmla="*/ 8 h 29"/>
                <a:gd name="T12" fmla="*/ 16 w 48"/>
                <a:gd name="T13" fmla="*/ 9 h 29"/>
                <a:gd name="T14" fmla="*/ 13 w 48"/>
                <a:gd name="T15" fmla="*/ 11 h 29"/>
                <a:gd name="T16" fmla="*/ 10 w 48"/>
                <a:gd name="T17" fmla="*/ 11 h 29"/>
                <a:gd name="T18" fmla="*/ 6 w 48"/>
                <a:gd name="T19" fmla="*/ 13 h 29"/>
                <a:gd name="T20" fmla="*/ 2 w 48"/>
                <a:gd name="T21" fmla="*/ 15 h 29"/>
                <a:gd name="T22" fmla="*/ 0 w 48"/>
                <a:gd name="T23" fmla="*/ 16 h 29"/>
                <a:gd name="T24" fmla="*/ 2 w 48"/>
                <a:gd name="T25" fmla="*/ 17 h 29"/>
                <a:gd name="T26" fmla="*/ 4 w 48"/>
                <a:gd name="T27" fmla="*/ 19 h 29"/>
                <a:gd name="T28" fmla="*/ 7 w 48"/>
                <a:gd name="T29" fmla="*/ 20 h 29"/>
                <a:gd name="T30" fmla="*/ 10 w 48"/>
                <a:gd name="T31" fmla="*/ 21 h 29"/>
                <a:gd name="T32" fmla="*/ 14 w 48"/>
                <a:gd name="T33" fmla="*/ 22 h 29"/>
                <a:gd name="T34" fmla="*/ 17 w 48"/>
                <a:gd name="T35" fmla="*/ 24 h 29"/>
                <a:gd name="T36" fmla="*/ 21 w 48"/>
                <a:gd name="T37" fmla="*/ 25 h 29"/>
                <a:gd name="T38" fmla="*/ 25 w 48"/>
                <a:gd name="T39" fmla="*/ 26 h 29"/>
                <a:gd name="T40" fmla="*/ 29 w 48"/>
                <a:gd name="T41" fmla="*/ 27 h 29"/>
                <a:gd name="T42" fmla="*/ 33 w 48"/>
                <a:gd name="T43" fmla="*/ 28 h 29"/>
                <a:gd name="T44" fmla="*/ 36 w 48"/>
                <a:gd name="T45" fmla="*/ 28 h 29"/>
                <a:gd name="T46" fmla="*/ 39 w 48"/>
                <a:gd name="T47" fmla="*/ 28 h 29"/>
                <a:gd name="T48" fmla="*/ 42 w 48"/>
                <a:gd name="T49" fmla="*/ 28 h 29"/>
                <a:gd name="T50" fmla="*/ 46 w 48"/>
                <a:gd name="T51" fmla="*/ 27 h 29"/>
                <a:gd name="T52" fmla="*/ 48 w 48"/>
                <a:gd name="T53" fmla="*/ 24 h 29"/>
                <a:gd name="T54" fmla="*/ 48 w 48"/>
                <a:gd name="T55" fmla="*/ 20 h 29"/>
                <a:gd name="T56" fmla="*/ 46 w 48"/>
                <a:gd name="T57" fmla="*/ 16 h 29"/>
                <a:gd name="T58" fmla="*/ 43 w 48"/>
                <a:gd name="T59" fmla="*/ 12 h 29"/>
                <a:gd name="T60" fmla="*/ 40 w 48"/>
                <a:gd name="T61" fmla="*/ 8 h 29"/>
                <a:gd name="T62" fmla="*/ 37 w 48"/>
                <a:gd name="T63" fmla="*/ 4 h 29"/>
                <a:gd name="T64" fmla="*/ 35 w 48"/>
                <a:gd name="T65" fmla="*/ 1 h 29"/>
                <a:gd name="T66" fmla="*/ 33 w 48"/>
                <a:gd name="T67" fmla="*/ 0 h 29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w 48"/>
                <a:gd name="T103" fmla="*/ 0 h 29"/>
                <a:gd name="T104" fmla="*/ 48 w 48"/>
                <a:gd name="T105" fmla="*/ 29 h 29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T102" t="T103" r="T104" b="T105"/>
              <a:pathLst>
                <a:path w="48" h="29">
                  <a:moveTo>
                    <a:pt x="33" y="0"/>
                  </a:moveTo>
                  <a:lnTo>
                    <a:pt x="32" y="1"/>
                  </a:lnTo>
                  <a:lnTo>
                    <a:pt x="31" y="3"/>
                  </a:lnTo>
                  <a:lnTo>
                    <a:pt x="30" y="3"/>
                  </a:lnTo>
                  <a:lnTo>
                    <a:pt x="29" y="4"/>
                  </a:lnTo>
                  <a:lnTo>
                    <a:pt x="28" y="4"/>
                  </a:lnTo>
                  <a:lnTo>
                    <a:pt x="26" y="5"/>
                  </a:lnTo>
                  <a:lnTo>
                    <a:pt x="25" y="6"/>
                  </a:lnTo>
                  <a:lnTo>
                    <a:pt x="24" y="6"/>
                  </a:lnTo>
                  <a:lnTo>
                    <a:pt x="22" y="7"/>
                  </a:lnTo>
                  <a:lnTo>
                    <a:pt x="21" y="8"/>
                  </a:lnTo>
                  <a:lnTo>
                    <a:pt x="19" y="8"/>
                  </a:lnTo>
                  <a:lnTo>
                    <a:pt x="18" y="9"/>
                  </a:lnTo>
                  <a:lnTo>
                    <a:pt x="16" y="9"/>
                  </a:lnTo>
                  <a:lnTo>
                    <a:pt x="15" y="10"/>
                  </a:lnTo>
                  <a:lnTo>
                    <a:pt x="13" y="11"/>
                  </a:lnTo>
                  <a:lnTo>
                    <a:pt x="11" y="11"/>
                  </a:lnTo>
                  <a:lnTo>
                    <a:pt x="10" y="11"/>
                  </a:lnTo>
                  <a:lnTo>
                    <a:pt x="8" y="12"/>
                  </a:lnTo>
                  <a:lnTo>
                    <a:pt x="6" y="13"/>
                  </a:lnTo>
                  <a:lnTo>
                    <a:pt x="3" y="14"/>
                  </a:lnTo>
                  <a:lnTo>
                    <a:pt x="2" y="15"/>
                  </a:lnTo>
                  <a:lnTo>
                    <a:pt x="1" y="16"/>
                  </a:lnTo>
                  <a:lnTo>
                    <a:pt x="0" y="16"/>
                  </a:lnTo>
                  <a:lnTo>
                    <a:pt x="1" y="17"/>
                  </a:lnTo>
                  <a:lnTo>
                    <a:pt x="2" y="17"/>
                  </a:lnTo>
                  <a:lnTo>
                    <a:pt x="3" y="18"/>
                  </a:lnTo>
                  <a:lnTo>
                    <a:pt x="4" y="19"/>
                  </a:lnTo>
                  <a:lnTo>
                    <a:pt x="6" y="19"/>
                  </a:lnTo>
                  <a:lnTo>
                    <a:pt x="7" y="20"/>
                  </a:lnTo>
                  <a:lnTo>
                    <a:pt x="9" y="21"/>
                  </a:lnTo>
                  <a:lnTo>
                    <a:pt x="10" y="21"/>
                  </a:lnTo>
                  <a:lnTo>
                    <a:pt x="12" y="22"/>
                  </a:lnTo>
                  <a:lnTo>
                    <a:pt x="14" y="22"/>
                  </a:lnTo>
                  <a:lnTo>
                    <a:pt x="16" y="23"/>
                  </a:lnTo>
                  <a:lnTo>
                    <a:pt x="17" y="24"/>
                  </a:lnTo>
                  <a:lnTo>
                    <a:pt x="19" y="24"/>
                  </a:lnTo>
                  <a:lnTo>
                    <a:pt x="21" y="25"/>
                  </a:lnTo>
                  <a:lnTo>
                    <a:pt x="23" y="26"/>
                  </a:lnTo>
                  <a:lnTo>
                    <a:pt x="25" y="26"/>
                  </a:lnTo>
                  <a:lnTo>
                    <a:pt x="27" y="27"/>
                  </a:lnTo>
                  <a:lnTo>
                    <a:pt x="29" y="27"/>
                  </a:lnTo>
                  <a:lnTo>
                    <a:pt x="31" y="27"/>
                  </a:lnTo>
                  <a:lnTo>
                    <a:pt x="33" y="28"/>
                  </a:lnTo>
                  <a:lnTo>
                    <a:pt x="35" y="28"/>
                  </a:lnTo>
                  <a:lnTo>
                    <a:pt x="36" y="28"/>
                  </a:lnTo>
                  <a:lnTo>
                    <a:pt x="38" y="29"/>
                  </a:lnTo>
                  <a:lnTo>
                    <a:pt x="39" y="28"/>
                  </a:lnTo>
                  <a:lnTo>
                    <a:pt x="41" y="28"/>
                  </a:lnTo>
                  <a:lnTo>
                    <a:pt x="42" y="28"/>
                  </a:lnTo>
                  <a:lnTo>
                    <a:pt x="44" y="28"/>
                  </a:lnTo>
                  <a:lnTo>
                    <a:pt x="46" y="27"/>
                  </a:lnTo>
                  <a:lnTo>
                    <a:pt x="48" y="26"/>
                  </a:lnTo>
                  <a:lnTo>
                    <a:pt x="48" y="24"/>
                  </a:lnTo>
                  <a:lnTo>
                    <a:pt x="48" y="22"/>
                  </a:lnTo>
                  <a:lnTo>
                    <a:pt x="48" y="20"/>
                  </a:lnTo>
                  <a:lnTo>
                    <a:pt x="48" y="18"/>
                  </a:lnTo>
                  <a:lnTo>
                    <a:pt x="46" y="16"/>
                  </a:lnTo>
                  <a:lnTo>
                    <a:pt x="45" y="14"/>
                  </a:lnTo>
                  <a:lnTo>
                    <a:pt x="43" y="12"/>
                  </a:lnTo>
                  <a:lnTo>
                    <a:pt x="42" y="10"/>
                  </a:lnTo>
                  <a:lnTo>
                    <a:pt x="40" y="8"/>
                  </a:lnTo>
                  <a:lnTo>
                    <a:pt x="39" y="6"/>
                  </a:lnTo>
                  <a:lnTo>
                    <a:pt x="37" y="4"/>
                  </a:lnTo>
                  <a:lnTo>
                    <a:pt x="36" y="3"/>
                  </a:lnTo>
                  <a:lnTo>
                    <a:pt x="35" y="1"/>
                  </a:lnTo>
                  <a:lnTo>
                    <a:pt x="34" y="1"/>
                  </a:lnTo>
                  <a:lnTo>
                    <a:pt x="33" y="0"/>
                  </a:lnTo>
                  <a:close/>
                </a:path>
              </a:pathLst>
            </a:custGeom>
            <a:solidFill>
              <a:srgbClr val="1A1A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hr-HR"/>
            </a:p>
          </p:txBody>
        </p:sp>
      </p:grpSp>
      <p:sp>
        <p:nvSpPr>
          <p:cNvPr id="81" name="TekstniOkvir 80"/>
          <p:cNvSpPr txBox="1">
            <a:spLocks noChangeArrowheads="1"/>
          </p:cNvSpPr>
          <p:nvPr/>
        </p:nvSpPr>
        <p:spPr bwMode="auto">
          <a:xfrm>
            <a:off x="4768850" y="376896"/>
            <a:ext cx="65405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sz="2400" i="1"/>
              <a:t>b</a:t>
            </a:r>
          </a:p>
        </p:txBody>
      </p:sp>
      <p:sp>
        <p:nvSpPr>
          <p:cNvPr id="82" name="TekstniOkvir 81"/>
          <p:cNvSpPr txBox="1">
            <a:spLocks noChangeArrowheads="1"/>
          </p:cNvSpPr>
          <p:nvPr/>
        </p:nvSpPr>
        <p:spPr bwMode="auto">
          <a:xfrm>
            <a:off x="5440363" y="376896"/>
            <a:ext cx="65405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sz="2400" i="1"/>
              <a:t>b</a:t>
            </a:r>
          </a:p>
        </p:txBody>
      </p:sp>
      <p:sp>
        <p:nvSpPr>
          <p:cNvPr id="83" name="TekstniOkvir 82"/>
          <p:cNvSpPr txBox="1">
            <a:spLocks noChangeArrowheads="1"/>
          </p:cNvSpPr>
          <p:nvPr/>
        </p:nvSpPr>
        <p:spPr bwMode="auto">
          <a:xfrm>
            <a:off x="6156325" y="376896"/>
            <a:ext cx="655638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sz="2400" i="1"/>
              <a:t>b</a:t>
            </a:r>
          </a:p>
        </p:txBody>
      </p:sp>
      <p:sp>
        <p:nvSpPr>
          <p:cNvPr id="84" name="TekstniOkvir 83"/>
          <p:cNvSpPr txBox="1">
            <a:spLocks noChangeArrowheads="1"/>
          </p:cNvSpPr>
          <p:nvPr/>
        </p:nvSpPr>
        <p:spPr bwMode="auto">
          <a:xfrm>
            <a:off x="6873875" y="365784"/>
            <a:ext cx="65405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sz="2400" i="1"/>
              <a:t>b</a:t>
            </a:r>
          </a:p>
        </p:txBody>
      </p:sp>
      <p:sp>
        <p:nvSpPr>
          <p:cNvPr id="85" name="TekstniOkvir 84"/>
          <p:cNvSpPr txBox="1">
            <a:spLocks noChangeArrowheads="1"/>
          </p:cNvSpPr>
          <p:nvPr/>
        </p:nvSpPr>
        <p:spPr bwMode="auto">
          <a:xfrm>
            <a:off x="7602538" y="365784"/>
            <a:ext cx="65405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sz="2400" i="1"/>
              <a:t>b</a:t>
            </a:r>
          </a:p>
        </p:txBody>
      </p:sp>
      <p:sp>
        <p:nvSpPr>
          <p:cNvPr id="87" name="Lijeva vitičasta zagrada 86"/>
          <p:cNvSpPr/>
          <p:nvPr/>
        </p:nvSpPr>
        <p:spPr>
          <a:xfrm rot="16200000">
            <a:off x="6094412" y="-596899"/>
            <a:ext cx="379413" cy="3325812"/>
          </a:xfrm>
          <a:prstGeom prst="leftBrace">
            <a:avLst>
              <a:gd name="adj1" fmla="val 73639"/>
              <a:gd name="adj2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hr-HR"/>
          </a:p>
        </p:txBody>
      </p:sp>
      <p:sp>
        <p:nvSpPr>
          <p:cNvPr id="88" name="TekstniOkvir 87"/>
          <p:cNvSpPr txBox="1">
            <a:spLocks noChangeArrowheads="1"/>
          </p:cNvSpPr>
          <p:nvPr/>
        </p:nvSpPr>
        <p:spPr bwMode="auto">
          <a:xfrm>
            <a:off x="4892883" y="1428526"/>
            <a:ext cx="220027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sz="2400" dirty="0"/>
              <a:t>5 •</a:t>
            </a:r>
          </a:p>
        </p:txBody>
      </p:sp>
      <p:sp>
        <p:nvSpPr>
          <p:cNvPr id="89" name="TekstniOkvir 88"/>
          <p:cNvSpPr txBox="1">
            <a:spLocks noChangeArrowheads="1"/>
          </p:cNvSpPr>
          <p:nvPr/>
        </p:nvSpPr>
        <p:spPr bwMode="auto">
          <a:xfrm>
            <a:off x="4965700" y="2188234"/>
            <a:ext cx="2201863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sz="2400"/>
              <a:t>5</a:t>
            </a:r>
          </a:p>
        </p:txBody>
      </p:sp>
      <p:grpSp>
        <p:nvGrpSpPr>
          <p:cNvPr id="7" name="Group 10"/>
          <p:cNvGrpSpPr>
            <a:grpSpLocks noChangeAspect="1"/>
          </p:cNvGrpSpPr>
          <p:nvPr/>
        </p:nvGrpSpPr>
        <p:grpSpPr bwMode="auto">
          <a:xfrm>
            <a:off x="5334000" y="1211263"/>
            <a:ext cx="619125" cy="723900"/>
            <a:chOff x="1953" y="2370"/>
            <a:chExt cx="748" cy="876"/>
          </a:xfrm>
        </p:grpSpPr>
        <p:sp>
          <p:nvSpPr>
            <p:cNvPr id="14390" name="AutoShape 9"/>
            <p:cNvSpPr>
              <a:spLocks noChangeAspect="1" noChangeArrowheads="1" noTextEdit="1"/>
            </p:cNvSpPr>
            <p:nvPr/>
          </p:nvSpPr>
          <p:spPr bwMode="auto">
            <a:xfrm>
              <a:off x="1953" y="2370"/>
              <a:ext cx="748" cy="87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14391" name="Freeform 15"/>
            <p:cNvSpPr>
              <a:spLocks/>
            </p:cNvSpPr>
            <p:nvPr/>
          </p:nvSpPr>
          <p:spPr bwMode="auto">
            <a:xfrm>
              <a:off x="1963" y="2589"/>
              <a:ext cx="541" cy="568"/>
            </a:xfrm>
            <a:custGeom>
              <a:avLst/>
              <a:gdLst>
                <a:gd name="T0" fmla="*/ 480 w 541"/>
                <a:gd name="T1" fmla="*/ 250 h 568"/>
                <a:gd name="T2" fmla="*/ 471 w 541"/>
                <a:gd name="T3" fmla="*/ 213 h 568"/>
                <a:gd name="T4" fmla="*/ 470 w 541"/>
                <a:gd name="T5" fmla="*/ 175 h 568"/>
                <a:gd name="T6" fmla="*/ 471 w 541"/>
                <a:gd name="T7" fmla="*/ 138 h 568"/>
                <a:gd name="T8" fmla="*/ 471 w 541"/>
                <a:gd name="T9" fmla="*/ 107 h 568"/>
                <a:gd name="T10" fmla="*/ 469 w 541"/>
                <a:gd name="T11" fmla="*/ 79 h 568"/>
                <a:gd name="T12" fmla="*/ 461 w 541"/>
                <a:gd name="T13" fmla="*/ 54 h 568"/>
                <a:gd name="T14" fmla="*/ 443 w 541"/>
                <a:gd name="T15" fmla="*/ 31 h 568"/>
                <a:gd name="T16" fmla="*/ 419 w 541"/>
                <a:gd name="T17" fmla="*/ 13 h 568"/>
                <a:gd name="T18" fmla="*/ 384 w 541"/>
                <a:gd name="T19" fmla="*/ 8 h 568"/>
                <a:gd name="T20" fmla="*/ 358 w 541"/>
                <a:gd name="T21" fmla="*/ 7 h 568"/>
                <a:gd name="T22" fmla="*/ 330 w 541"/>
                <a:gd name="T23" fmla="*/ 1 h 568"/>
                <a:gd name="T24" fmla="*/ 295 w 541"/>
                <a:gd name="T25" fmla="*/ 1 h 568"/>
                <a:gd name="T26" fmla="*/ 256 w 541"/>
                <a:gd name="T27" fmla="*/ 15 h 568"/>
                <a:gd name="T28" fmla="*/ 221 w 541"/>
                <a:gd name="T29" fmla="*/ 46 h 568"/>
                <a:gd name="T30" fmla="*/ 181 w 541"/>
                <a:gd name="T31" fmla="*/ 84 h 568"/>
                <a:gd name="T32" fmla="*/ 121 w 541"/>
                <a:gd name="T33" fmla="*/ 148 h 568"/>
                <a:gd name="T34" fmla="*/ 61 w 541"/>
                <a:gd name="T35" fmla="*/ 226 h 568"/>
                <a:gd name="T36" fmla="*/ 16 w 541"/>
                <a:gd name="T37" fmla="*/ 311 h 568"/>
                <a:gd name="T38" fmla="*/ 4 w 541"/>
                <a:gd name="T39" fmla="*/ 353 h 568"/>
                <a:gd name="T40" fmla="*/ 1 w 541"/>
                <a:gd name="T41" fmla="*/ 388 h 568"/>
                <a:gd name="T42" fmla="*/ 5 w 541"/>
                <a:gd name="T43" fmla="*/ 429 h 568"/>
                <a:gd name="T44" fmla="*/ 47 w 541"/>
                <a:gd name="T45" fmla="*/ 512 h 568"/>
                <a:gd name="T46" fmla="*/ 119 w 541"/>
                <a:gd name="T47" fmla="*/ 559 h 568"/>
                <a:gd name="T48" fmla="*/ 208 w 541"/>
                <a:gd name="T49" fmla="*/ 562 h 568"/>
                <a:gd name="T50" fmla="*/ 233 w 541"/>
                <a:gd name="T51" fmla="*/ 513 h 568"/>
                <a:gd name="T52" fmla="*/ 162 w 541"/>
                <a:gd name="T53" fmla="*/ 528 h 568"/>
                <a:gd name="T54" fmla="*/ 98 w 541"/>
                <a:gd name="T55" fmla="*/ 505 h 568"/>
                <a:gd name="T56" fmla="*/ 53 w 541"/>
                <a:gd name="T57" fmla="*/ 452 h 568"/>
                <a:gd name="T58" fmla="*/ 40 w 541"/>
                <a:gd name="T59" fmla="*/ 369 h 568"/>
                <a:gd name="T60" fmla="*/ 81 w 541"/>
                <a:gd name="T61" fmla="*/ 266 h 568"/>
                <a:gd name="T62" fmla="*/ 153 w 541"/>
                <a:gd name="T63" fmla="*/ 170 h 568"/>
                <a:gd name="T64" fmla="*/ 224 w 541"/>
                <a:gd name="T65" fmla="*/ 95 h 568"/>
                <a:gd name="T66" fmla="*/ 254 w 541"/>
                <a:gd name="T67" fmla="*/ 66 h 568"/>
                <a:gd name="T68" fmla="*/ 281 w 541"/>
                <a:gd name="T69" fmla="*/ 45 h 568"/>
                <a:gd name="T70" fmla="*/ 307 w 541"/>
                <a:gd name="T71" fmla="*/ 38 h 568"/>
                <a:gd name="T72" fmla="*/ 332 w 541"/>
                <a:gd name="T73" fmla="*/ 40 h 568"/>
                <a:gd name="T74" fmla="*/ 368 w 541"/>
                <a:gd name="T75" fmla="*/ 47 h 568"/>
                <a:gd name="T76" fmla="*/ 401 w 541"/>
                <a:gd name="T77" fmla="*/ 46 h 568"/>
                <a:gd name="T78" fmla="*/ 426 w 541"/>
                <a:gd name="T79" fmla="*/ 69 h 568"/>
                <a:gd name="T80" fmla="*/ 433 w 541"/>
                <a:gd name="T81" fmla="*/ 105 h 568"/>
                <a:gd name="T82" fmla="*/ 433 w 541"/>
                <a:gd name="T83" fmla="*/ 129 h 568"/>
                <a:gd name="T84" fmla="*/ 432 w 541"/>
                <a:gd name="T85" fmla="*/ 162 h 568"/>
                <a:gd name="T86" fmla="*/ 432 w 541"/>
                <a:gd name="T87" fmla="*/ 205 h 568"/>
                <a:gd name="T88" fmla="*/ 439 w 541"/>
                <a:gd name="T89" fmla="*/ 249 h 568"/>
                <a:gd name="T90" fmla="*/ 459 w 541"/>
                <a:gd name="T91" fmla="*/ 292 h 568"/>
                <a:gd name="T92" fmla="*/ 483 w 541"/>
                <a:gd name="T93" fmla="*/ 328 h 568"/>
                <a:gd name="T94" fmla="*/ 497 w 541"/>
                <a:gd name="T95" fmla="*/ 366 h 568"/>
                <a:gd name="T96" fmla="*/ 502 w 541"/>
                <a:gd name="T97" fmla="*/ 406 h 568"/>
                <a:gd name="T98" fmla="*/ 498 w 541"/>
                <a:gd name="T99" fmla="*/ 445 h 568"/>
                <a:gd name="T100" fmla="*/ 467 w 541"/>
                <a:gd name="T101" fmla="*/ 493 h 568"/>
                <a:gd name="T102" fmla="*/ 417 w 541"/>
                <a:gd name="T103" fmla="*/ 523 h 568"/>
                <a:gd name="T104" fmla="*/ 363 w 541"/>
                <a:gd name="T105" fmla="*/ 528 h 568"/>
                <a:gd name="T106" fmla="*/ 322 w 541"/>
                <a:gd name="T107" fmla="*/ 516 h 568"/>
                <a:gd name="T108" fmla="*/ 312 w 541"/>
                <a:gd name="T109" fmla="*/ 547 h 568"/>
                <a:gd name="T110" fmla="*/ 382 w 541"/>
                <a:gd name="T111" fmla="*/ 567 h 568"/>
                <a:gd name="T112" fmla="*/ 456 w 541"/>
                <a:gd name="T113" fmla="*/ 548 h 568"/>
                <a:gd name="T114" fmla="*/ 515 w 541"/>
                <a:gd name="T115" fmla="*/ 496 h 568"/>
                <a:gd name="T116" fmla="*/ 538 w 541"/>
                <a:gd name="T117" fmla="*/ 436 h 568"/>
                <a:gd name="T118" fmla="*/ 539 w 541"/>
                <a:gd name="T119" fmla="*/ 387 h 568"/>
                <a:gd name="T120" fmla="*/ 528 w 541"/>
                <a:gd name="T121" fmla="*/ 338 h 568"/>
                <a:gd name="T122" fmla="*/ 506 w 541"/>
                <a:gd name="T123" fmla="*/ 293 h 568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w 541"/>
                <a:gd name="T187" fmla="*/ 0 h 568"/>
                <a:gd name="T188" fmla="*/ 541 w 541"/>
                <a:gd name="T189" fmla="*/ 568 h 568"/>
              </a:gdLst>
              <a:ahLst/>
              <a:cxnLst>
                <a:cxn ang="T124">
                  <a:pos x="T0" y="T1"/>
                </a:cxn>
                <a:cxn ang="T125">
                  <a:pos x="T2" y="T3"/>
                </a:cxn>
                <a:cxn ang="T126">
                  <a:pos x="T4" y="T5"/>
                </a:cxn>
                <a:cxn ang="T127">
                  <a:pos x="T6" y="T7"/>
                </a:cxn>
                <a:cxn ang="T128">
                  <a:pos x="T8" y="T9"/>
                </a:cxn>
                <a:cxn ang="T129">
                  <a:pos x="T10" y="T11"/>
                </a:cxn>
                <a:cxn ang="T130">
                  <a:pos x="T12" y="T13"/>
                </a:cxn>
                <a:cxn ang="T131">
                  <a:pos x="T14" y="T15"/>
                </a:cxn>
                <a:cxn ang="T132">
                  <a:pos x="T16" y="T17"/>
                </a:cxn>
                <a:cxn ang="T133">
                  <a:pos x="T18" y="T19"/>
                </a:cxn>
                <a:cxn ang="T134">
                  <a:pos x="T20" y="T21"/>
                </a:cxn>
                <a:cxn ang="T135">
                  <a:pos x="T22" y="T23"/>
                </a:cxn>
                <a:cxn ang="T136">
                  <a:pos x="T24" y="T25"/>
                </a:cxn>
                <a:cxn ang="T137">
                  <a:pos x="T26" y="T27"/>
                </a:cxn>
                <a:cxn ang="T138">
                  <a:pos x="T28" y="T29"/>
                </a:cxn>
                <a:cxn ang="T139">
                  <a:pos x="T30" y="T31"/>
                </a:cxn>
                <a:cxn ang="T140">
                  <a:pos x="T32" y="T33"/>
                </a:cxn>
                <a:cxn ang="T141">
                  <a:pos x="T34" y="T35"/>
                </a:cxn>
                <a:cxn ang="T142">
                  <a:pos x="T36" y="T37"/>
                </a:cxn>
                <a:cxn ang="T143">
                  <a:pos x="T38" y="T39"/>
                </a:cxn>
                <a:cxn ang="T144">
                  <a:pos x="T40" y="T41"/>
                </a:cxn>
                <a:cxn ang="T145">
                  <a:pos x="T42" y="T43"/>
                </a:cxn>
                <a:cxn ang="T146">
                  <a:pos x="T44" y="T45"/>
                </a:cxn>
                <a:cxn ang="T147">
                  <a:pos x="T46" y="T47"/>
                </a:cxn>
                <a:cxn ang="T148">
                  <a:pos x="T48" y="T49"/>
                </a:cxn>
                <a:cxn ang="T149">
                  <a:pos x="T50" y="T51"/>
                </a:cxn>
                <a:cxn ang="T150">
                  <a:pos x="T52" y="T53"/>
                </a:cxn>
                <a:cxn ang="T151">
                  <a:pos x="T54" y="T55"/>
                </a:cxn>
                <a:cxn ang="T152">
                  <a:pos x="T56" y="T57"/>
                </a:cxn>
                <a:cxn ang="T153">
                  <a:pos x="T58" y="T59"/>
                </a:cxn>
                <a:cxn ang="T154">
                  <a:pos x="T60" y="T61"/>
                </a:cxn>
                <a:cxn ang="T155">
                  <a:pos x="T62" y="T63"/>
                </a:cxn>
                <a:cxn ang="T156">
                  <a:pos x="T64" y="T65"/>
                </a:cxn>
                <a:cxn ang="T157">
                  <a:pos x="T66" y="T67"/>
                </a:cxn>
                <a:cxn ang="T158">
                  <a:pos x="T68" y="T69"/>
                </a:cxn>
                <a:cxn ang="T159">
                  <a:pos x="T70" y="T71"/>
                </a:cxn>
                <a:cxn ang="T160">
                  <a:pos x="T72" y="T73"/>
                </a:cxn>
                <a:cxn ang="T161">
                  <a:pos x="T74" y="T75"/>
                </a:cxn>
                <a:cxn ang="T162">
                  <a:pos x="T76" y="T77"/>
                </a:cxn>
                <a:cxn ang="T163">
                  <a:pos x="T78" y="T79"/>
                </a:cxn>
                <a:cxn ang="T164">
                  <a:pos x="T80" y="T81"/>
                </a:cxn>
                <a:cxn ang="T165">
                  <a:pos x="T82" y="T83"/>
                </a:cxn>
                <a:cxn ang="T166">
                  <a:pos x="T84" y="T85"/>
                </a:cxn>
                <a:cxn ang="T167">
                  <a:pos x="T86" y="T87"/>
                </a:cxn>
                <a:cxn ang="T168">
                  <a:pos x="T88" y="T89"/>
                </a:cxn>
                <a:cxn ang="T169">
                  <a:pos x="T90" y="T91"/>
                </a:cxn>
                <a:cxn ang="T170">
                  <a:pos x="T92" y="T93"/>
                </a:cxn>
                <a:cxn ang="T171">
                  <a:pos x="T94" y="T95"/>
                </a:cxn>
                <a:cxn ang="T172">
                  <a:pos x="T96" y="T97"/>
                </a:cxn>
                <a:cxn ang="T173">
                  <a:pos x="T98" y="T99"/>
                </a:cxn>
                <a:cxn ang="T174">
                  <a:pos x="T100" y="T101"/>
                </a:cxn>
                <a:cxn ang="T175">
                  <a:pos x="T102" y="T103"/>
                </a:cxn>
                <a:cxn ang="T176">
                  <a:pos x="T104" y="T105"/>
                </a:cxn>
                <a:cxn ang="T177">
                  <a:pos x="T106" y="T107"/>
                </a:cxn>
                <a:cxn ang="T178">
                  <a:pos x="T108" y="T109"/>
                </a:cxn>
                <a:cxn ang="T179">
                  <a:pos x="T110" y="T111"/>
                </a:cxn>
                <a:cxn ang="T180">
                  <a:pos x="T112" y="T113"/>
                </a:cxn>
                <a:cxn ang="T181">
                  <a:pos x="T114" y="T115"/>
                </a:cxn>
                <a:cxn ang="T182">
                  <a:pos x="T116" y="T117"/>
                </a:cxn>
                <a:cxn ang="T183">
                  <a:pos x="T118" y="T119"/>
                </a:cxn>
                <a:cxn ang="T184">
                  <a:pos x="T120" y="T121"/>
                </a:cxn>
                <a:cxn ang="T185">
                  <a:pos x="T122" y="T123"/>
                </a:cxn>
              </a:cxnLst>
              <a:rect l="T186" t="T187" r="T188" b="T189"/>
              <a:pathLst>
                <a:path w="541" h="568">
                  <a:moveTo>
                    <a:pt x="498" y="281"/>
                  </a:moveTo>
                  <a:lnTo>
                    <a:pt x="496" y="279"/>
                  </a:lnTo>
                  <a:lnTo>
                    <a:pt x="495" y="277"/>
                  </a:lnTo>
                  <a:lnTo>
                    <a:pt x="493" y="275"/>
                  </a:lnTo>
                  <a:lnTo>
                    <a:pt x="492" y="273"/>
                  </a:lnTo>
                  <a:lnTo>
                    <a:pt x="490" y="271"/>
                  </a:lnTo>
                  <a:lnTo>
                    <a:pt x="490" y="269"/>
                  </a:lnTo>
                  <a:lnTo>
                    <a:pt x="488" y="268"/>
                  </a:lnTo>
                  <a:lnTo>
                    <a:pt x="487" y="266"/>
                  </a:lnTo>
                  <a:lnTo>
                    <a:pt x="486" y="263"/>
                  </a:lnTo>
                  <a:lnTo>
                    <a:pt x="485" y="261"/>
                  </a:lnTo>
                  <a:lnTo>
                    <a:pt x="484" y="260"/>
                  </a:lnTo>
                  <a:lnTo>
                    <a:pt x="483" y="258"/>
                  </a:lnTo>
                  <a:lnTo>
                    <a:pt x="482" y="255"/>
                  </a:lnTo>
                  <a:lnTo>
                    <a:pt x="481" y="253"/>
                  </a:lnTo>
                  <a:lnTo>
                    <a:pt x="481" y="251"/>
                  </a:lnTo>
                  <a:lnTo>
                    <a:pt x="480" y="250"/>
                  </a:lnTo>
                  <a:lnTo>
                    <a:pt x="479" y="247"/>
                  </a:lnTo>
                  <a:lnTo>
                    <a:pt x="479" y="245"/>
                  </a:lnTo>
                  <a:lnTo>
                    <a:pt x="478" y="243"/>
                  </a:lnTo>
                  <a:lnTo>
                    <a:pt x="477" y="241"/>
                  </a:lnTo>
                  <a:lnTo>
                    <a:pt x="476" y="239"/>
                  </a:lnTo>
                  <a:lnTo>
                    <a:pt x="476" y="237"/>
                  </a:lnTo>
                  <a:lnTo>
                    <a:pt x="475" y="234"/>
                  </a:lnTo>
                  <a:lnTo>
                    <a:pt x="475" y="232"/>
                  </a:lnTo>
                  <a:lnTo>
                    <a:pt x="474" y="230"/>
                  </a:lnTo>
                  <a:lnTo>
                    <a:pt x="474" y="228"/>
                  </a:lnTo>
                  <a:lnTo>
                    <a:pt x="473" y="226"/>
                  </a:lnTo>
                  <a:lnTo>
                    <a:pt x="473" y="223"/>
                  </a:lnTo>
                  <a:lnTo>
                    <a:pt x="473" y="222"/>
                  </a:lnTo>
                  <a:lnTo>
                    <a:pt x="472" y="219"/>
                  </a:lnTo>
                  <a:lnTo>
                    <a:pt x="472" y="217"/>
                  </a:lnTo>
                  <a:lnTo>
                    <a:pt x="472" y="215"/>
                  </a:lnTo>
                  <a:lnTo>
                    <a:pt x="471" y="213"/>
                  </a:lnTo>
                  <a:lnTo>
                    <a:pt x="471" y="210"/>
                  </a:lnTo>
                  <a:lnTo>
                    <a:pt x="471" y="208"/>
                  </a:lnTo>
                  <a:lnTo>
                    <a:pt x="471" y="206"/>
                  </a:lnTo>
                  <a:lnTo>
                    <a:pt x="470" y="204"/>
                  </a:lnTo>
                  <a:lnTo>
                    <a:pt x="470" y="202"/>
                  </a:lnTo>
                  <a:lnTo>
                    <a:pt x="470" y="199"/>
                  </a:lnTo>
                  <a:lnTo>
                    <a:pt x="470" y="197"/>
                  </a:lnTo>
                  <a:lnTo>
                    <a:pt x="470" y="195"/>
                  </a:lnTo>
                  <a:lnTo>
                    <a:pt x="470" y="192"/>
                  </a:lnTo>
                  <a:lnTo>
                    <a:pt x="470" y="190"/>
                  </a:lnTo>
                  <a:lnTo>
                    <a:pt x="470" y="188"/>
                  </a:lnTo>
                  <a:lnTo>
                    <a:pt x="470" y="186"/>
                  </a:lnTo>
                  <a:lnTo>
                    <a:pt x="470" y="184"/>
                  </a:lnTo>
                  <a:lnTo>
                    <a:pt x="470" y="181"/>
                  </a:lnTo>
                  <a:lnTo>
                    <a:pt x="470" y="179"/>
                  </a:lnTo>
                  <a:lnTo>
                    <a:pt x="470" y="177"/>
                  </a:lnTo>
                  <a:lnTo>
                    <a:pt x="470" y="175"/>
                  </a:lnTo>
                  <a:lnTo>
                    <a:pt x="470" y="172"/>
                  </a:lnTo>
                  <a:lnTo>
                    <a:pt x="470" y="170"/>
                  </a:lnTo>
                  <a:lnTo>
                    <a:pt x="470" y="168"/>
                  </a:lnTo>
                  <a:lnTo>
                    <a:pt x="470" y="166"/>
                  </a:lnTo>
                  <a:lnTo>
                    <a:pt x="470" y="164"/>
                  </a:lnTo>
                  <a:lnTo>
                    <a:pt x="470" y="161"/>
                  </a:lnTo>
                  <a:lnTo>
                    <a:pt x="470" y="159"/>
                  </a:lnTo>
                  <a:lnTo>
                    <a:pt x="470" y="157"/>
                  </a:lnTo>
                  <a:lnTo>
                    <a:pt x="470" y="155"/>
                  </a:lnTo>
                  <a:lnTo>
                    <a:pt x="470" y="153"/>
                  </a:lnTo>
                  <a:lnTo>
                    <a:pt x="470" y="150"/>
                  </a:lnTo>
                  <a:lnTo>
                    <a:pt x="470" y="148"/>
                  </a:lnTo>
                  <a:lnTo>
                    <a:pt x="470" y="146"/>
                  </a:lnTo>
                  <a:lnTo>
                    <a:pt x="471" y="144"/>
                  </a:lnTo>
                  <a:lnTo>
                    <a:pt x="471" y="142"/>
                  </a:lnTo>
                  <a:lnTo>
                    <a:pt x="471" y="140"/>
                  </a:lnTo>
                  <a:lnTo>
                    <a:pt x="471" y="138"/>
                  </a:lnTo>
                  <a:lnTo>
                    <a:pt x="471" y="137"/>
                  </a:lnTo>
                  <a:lnTo>
                    <a:pt x="471" y="135"/>
                  </a:lnTo>
                  <a:lnTo>
                    <a:pt x="471" y="133"/>
                  </a:lnTo>
                  <a:lnTo>
                    <a:pt x="471" y="131"/>
                  </a:lnTo>
                  <a:lnTo>
                    <a:pt x="471" y="129"/>
                  </a:lnTo>
                  <a:lnTo>
                    <a:pt x="471" y="127"/>
                  </a:lnTo>
                  <a:lnTo>
                    <a:pt x="471" y="125"/>
                  </a:lnTo>
                  <a:lnTo>
                    <a:pt x="471" y="123"/>
                  </a:lnTo>
                  <a:lnTo>
                    <a:pt x="471" y="122"/>
                  </a:lnTo>
                  <a:lnTo>
                    <a:pt x="471" y="120"/>
                  </a:lnTo>
                  <a:lnTo>
                    <a:pt x="471" y="118"/>
                  </a:lnTo>
                  <a:lnTo>
                    <a:pt x="471" y="116"/>
                  </a:lnTo>
                  <a:lnTo>
                    <a:pt x="472" y="115"/>
                  </a:lnTo>
                  <a:lnTo>
                    <a:pt x="471" y="113"/>
                  </a:lnTo>
                  <a:lnTo>
                    <a:pt x="471" y="111"/>
                  </a:lnTo>
                  <a:lnTo>
                    <a:pt x="471" y="109"/>
                  </a:lnTo>
                  <a:lnTo>
                    <a:pt x="471" y="107"/>
                  </a:lnTo>
                  <a:lnTo>
                    <a:pt x="471" y="105"/>
                  </a:lnTo>
                  <a:lnTo>
                    <a:pt x="471" y="104"/>
                  </a:lnTo>
                  <a:lnTo>
                    <a:pt x="471" y="102"/>
                  </a:lnTo>
                  <a:lnTo>
                    <a:pt x="471" y="100"/>
                  </a:lnTo>
                  <a:lnTo>
                    <a:pt x="471" y="99"/>
                  </a:lnTo>
                  <a:lnTo>
                    <a:pt x="471" y="97"/>
                  </a:lnTo>
                  <a:lnTo>
                    <a:pt x="470" y="95"/>
                  </a:lnTo>
                  <a:lnTo>
                    <a:pt x="470" y="94"/>
                  </a:lnTo>
                  <a:lnTo>
                    <a:pt x="470" y="92"/>
                  </a:lnTo>
                  <a:lnTo>
                    <a:pt x="470" y="90"/>
                  </a:lnTo>
                  <a:lnTo>
                    <a:pt x="470" y="89"/>
                  </a:lnTo>
                  <a:lnTo>
                    <a:pt x="470" y="87"/>
                  </a:lnTo>
                  <a:lnTo>
                    <a:pt x="470" y="85"/>
                  </a:lnTo>
                  <a:lnTo>
                    <a:pt x="470" y="84"/>
                  </a:lnTo>
                  <a:lnTo>
                    <a:pt x="469" y="82"/>
                  </a:lnTo>
                  <a:lnTo>
                    <a:pt x="469" y="81"/>
                  </a:lnTo>
                  <a:lnTo>
                    <a:pt x="469" y="79"/>
                  </a:lnTo>
                  <a:lnTo>
                    <a:pt x="469" y="77"/>
                  </a:lnTo>
                  <a:lnTo>
                    <a:pt x="468" y="76"/>
                  </a:lnTo>
                  <a:lnTo>
                    <a:pt x="468" y="74"/>
                  </a:lnTo>
                  <a:lnTo>
                    <a:pt x="467" y="72"/>
                  </a:lnTo>
                  <a:lnTo>
                    <a:pt x="467" y="71"/>
                  </a:lnTo>
                  <a:lnTo>
                    <a:pt x="467" y="69"/>
                  </a:lnTo>
                  <a:lnTo>
                    <a:pt x="466" y="68"/>
                  </a:lnTo>
                  <a:lnTo>
                    <a:pt x="466" y="66"/>
                  </a:lnTo>
                  <a:lnTo>
                    <a:pt x="465" y="65"/>
                  </a:lnTo>
                  <a:lnTo>
                    <a:pt x="465" y="64"/>
                  </a:lnTo>
                  <a:lnTo>
                    <a:pt x="464" y="62"/>
                  </a:lnTo>
                  <a:lnTo>
                    <a:pt x="464" y="61"/>
                  </a:lnTo>
                  <a:lnTo>
                    <a:pt x="463" y="59"/>
                  </a:lnTo>
                  <a:lnTo>
                    <a:pt x="462" y="58"/>
                  </a:lnTo>
                  <a:lnTo>
                    <a:pt x="462" y="56"/>
                  </a:lnTo>
                  <a:lnTo>
                    <a:pt x="461" y="55"/>
                  </a:lnTo>
                  <a:lnTo>
                    <a:pt x="461" y="54"/>
                  </a:lnTo>
                  <a:lnTo>
                    <a:pt x="460" y="52"/>
                  </a:lnTo>
                  <a:lnTo>
                    <a:pt x="459" y="51"/>
                  </a:lnTo>
                  <a:lnTo>
                    <a:pt x="459" y="49"/>
                  </a:lnTo>
                  <a:lnTo>
                    <a:pt x="458" y="48"/>
                  </a:lnTo>
                  <a:lnTo>
                    <a:pt x="457" y="47"/>
                  </a:lnTo>
                  <a:lnTo>
                    <a:pt x="456" y="46"/>
                  </a:lnTo>
                  <a:lnTo>
                    <a:pt x="455" y="44"/>
                  </a:lnTo>
                  <a:lnTo>
                    <a:pt x="454" y="43"/>
                  </a:lnTo>
                  <a:lnTo>
                    <a:pt x="454" y="42"/>
                  </a:lnTo>
                  <a:lnTo>
                    <a:pt x="453" y="41"/>
                  </a:lnTo>
                  <a:lnTo>
                    <a:pt x="451" y="39"/>
                  </a:lnTo>
                  <a:lnTo>
                    <a:pt x="450" y="38"/>
                  </a:lnTo>
                  <a:lnTo>
                    <a:pt x="448" y="36"/>
                  </a:lnTo>
                  <a:lnTo>
                    <a:pt x="447" y="35"/>
                  </a:lnTo>
                  <a:lnTo>
                    <a:pt x="446" y="33"/>
                  </a:lnTo>
                  <a:lnTo>
                    <a:pt x="444" y="32"/>
                  </a:lnTo>
                  <a:lnTo>
                    <a:pt x="443" y="31"/>
                  </a:lnTo>
                  <a:lnTo>
                    <a:pt x="442" y="29"/>
                  </a:lnTo>
                  <a:lnTo>
                    <a:pt x="440" y="28"/>
                  </a:lnTo>
                  <a:lnTo>
                    <a:pt x="439" y="26"/>
                  </a:lnTo>
                  <a:lnTo>
                    <a:pt x="437" y="25"/>
                  </a:lnTo>
                  <a:lnTo>
                    <a:pt x="436" y="24"/>
                  </a:lnTo>
                  <a:lnTo>
                    <a:pt x="435" y="23"/>
                  </a:lnTo>
                  <a:lnTo>
                    <a:pt x="434" y="22"/>
                  </a:lnTo>
                  <a:lnTo>
                    <a:pt x="432" y="21"/>
                  </a:lnTo>
                  <a:lnTo>
                    <a:pt x="431" y="20"/>
                  </a:lnTo>
                  <a:lnTo>
                    <a:pt x="430" y="19"/>
                  </a:lnTo>
                  <a:lnTo>
                    <a:pt x="429" y="18"/>
                  </a:lnTo>
                  <a:lnTo>
                    <a:pt x="427" y="18"/>
                  </a:lnTo>
                  <a:lnTo>
                    <a:pt x="426" y="17"/>
                  </a:lnTo>
                  <a:lnTo>
                    <a:pt x="424" y="15"/>
                  </a:lnTo>
                  <a:lnTo>
                    <a:pt x="422" y="14"/>
                  </a:lnTo>
                  <a:lnTo>
                    <a:pt x="420" y="13"/>
                  </a:lnTo>
                  <a:lnTo>
                    <a:pt x="419" y="13"/>
                  </a:lnTo>
                  <a:lnTo>
                    <a:pt x="418" y="12"/>
                  </a:lnTo>
                  <a:lnTo>
                    <a:pt x="417" y="12"/>
                  </a:lnTo>
                  <a:lnTo>
                    <a:pt x="414" y="11"/>
                  </a:lnTo>
                  <a:lnTo>
                    <a:pt x="413" y="10"/>
                  </a:lnTo>
                  <a:lnTo>
                    <a:pt x="410" y="9"/>
                  </a:lnTo>
                  <a:lnTo>
                    <a:pt x="408" y="8"/>
                  </a:lnTo>
                  <a:lnTo>
                    <a:pt x="406" y="8"/>
                  </a:lnTo>
                  <a:lnTo>
                    <a:pt x="403" y="8"/>
                  </a:lnTo>
                  <a:lnTo>
                    <a:pt x="401" y="7"/>
                  </a:lnTo>
                  <a:lnTo>
                    <a:pt x="399" y="7"/>
                  </a:lnTo>
                  <a:lnTo>
                    <a:pt x="397" y="7"/>
                  </a:lnTo>
                  <a:lnTo>
                    <a:pt x="395" y="7"/>
                  </a:lnTo>
                  <a:lnTo>
                    <a:pt x="393" y="7"/>
                  </a:lnTo>
                  <a:lnTo>
                    <a:pt x="390" y="7"/>
                  </a:lnTo>
                  <a:lnTo>
                    <a:pt x="388" y="7"/>
                  </a:lnTo>
                  <a:lnTo>
                    <a:pt x="386" y="8"/>
                  </a:lnTo>
                  <a:lnTo>
                    <a:pt x="384" y="8"/>
                  </a:lnTo>
                  <a:lnTo>
                    <a:pt x="382" y="8"/>
                  </a:lnTo>
                  <a:lnTo>
                    <a:pt x="380" y="8"/>
                  </a:lnTo>
                  <a:lnTo>
                    <a:pt x="378" y="9"/>
                  </a:lnTo>
                  <a:lnTo>
                    <a:pt x="375" y="9"/>
                  </a:lnTo>
                  <a:lnTo>
                    <a:pt x="373" y="9"/>
                  </a:lnTo>
                  <a:lnTo>
                    <a:pt x="371" y="9"/>
                  </a:lnTo>
                  <a:lnTo>
                    <a:pt x="370" y="10"/>
                  </a:lnTo>
                  <a:lnTo>
                    <a:pt x="368" y="10"/>
                  </a:lnTo>
                  <a:lnTo>
                    <a:pt x="366" y="10"/>
                  </a:lnTo>
                  <a:lnTo>
                    <a:pt x="365" y="9"/>
                  </a:lnTo>
                  <a:lnTo>
                    <a:pt x="363" y="9"/>
                  </a:lnTo>
                  <a:lnTo>
                    <a:pt x="362" y="8"/>
                  </a:lnTo>
                  <a:lnTo>
                    <a:pt x="361" y="8"/>
                  </a:lnTo>
                  <a:lnTo>
                    <a:pt x="359" y="8"/>
                  </a:lnTo>
                  <a:lnTo>
                    <a:pt x="358" y="7"/>
                  </a:lnTo>
                  <a:lnTo>
                    <a:pt x="356" y="7"/>
                  </a:lnTo>
                  <a:lnTo>
                    <a:pt x="355" y="6"/>
                  </a:lnTo>
                  <a:lnTo>
                    <a:pt x="354" y="6"/>
                  </a:lnTo>
                  <a:lnTo>
                    <a:pt x="352" y="6"/>
                  </a:lnTo>
                  <a:lnTo>
                    <a:pt x="351" y="5"/>
                  </a:lnTo>
                  <a:lnTo>
                    <a:pt x="349" y="5"/>
                  </a:lnTo>
                  <a:lnTo>
                    <a:pt x="348" y="5"/>
                  </a:lnTo>
                  <a:lnTo>
                    <a:pt x="346" y="4"/>
                  </a:lnTo>
                  <a:lnTo>
                    <a:pt x="344" y="4"/>
                  </a:lnTo>
                  <a:lnTo>
                    <a:pt x="343" y="3"/>
                  </a:lnTo>
                  <a:lnTo>
                    <a:pt x="341" y="3"/>
                  </a:lnTo>
                  <a:lnTo>
                    <a:pt x="339" y="3"/>
                  </a:lnTo>
                  <a:lnTo>
                    <a:pt x="338" y="2"/>
                  </a:lnTo>
                  <a:lnTo>
                    <a:pt x="336" y="2"/>
                  </a:lnTo>
                  <a:lnTo>
                    <a:pt x="334" y="2"/>
                  </a:lnTo>
                  <a:lnTo>
                    <a:pt x="332" y="1"/>
                  </a:lnTo>
                  <a:lnTo>
                    <a:pt x="330" y="1"/>
                  </a:lnTo>
                  <a:lnTo>
                    <a:pt x="329" y="1"/>
                  </a:lnTo>
                  <a:lnTo>
                    <a:pt x="327" y="1"/>
                  </a:lnTo>
                  <a:lnTo>
                    <a:pt x="325" y="0"/>
                  </a:lnTo>
                  <a:lnTo>
                    <a:pt x="323" y="0"/>
                  </a:lnTo>
                  <a:lnTo>
                    <a:pt x="321" y="0"/>
                  </a:lnTo>
                  <a:lnTo>
                    <a:pt x="319" y="0"/>
                  </a:lnTo>
                  <a:lnTo>
                    <a:pt x="317" y="0"/>
                  </a:lnTo>
                  <a:lnTo>
                    <a:pt x="315" y="0"/>
                  </a:lnTo>
                  <a:lnTo>
                    <a:pt x="313" y="0"/>
                  </a:lnTo>
                  <a:lnTo>
                    <a:pt x="310" y="0"/>
                  </a:lnTo>
                  <a:lnTo>
                    <a:pt x="309" y="0"/>
                  </a:lnTo>
                  <a:lnTo>
                    <a:pt x="307" y="0"/>
                  </a:lnTo>
                  <a:lnTo>
                    <a:pt x="305" y="0"/>
                  </a:lnTo>
                  <a:lnTo>
                    <a:pt x="302" y="0"/>
                  </a:lnTo>
                  <a:lnTo>
                    <a:pt x="300" y="0"/>
                  </a:lnTo>
                  <a:lnTo>
                    <a:pt x="298" y="1"/>
                  </a:lnTo>
                  <a:lnTo>
                    <a:pt x="295" y="1"/>
                  </a:lnTo>
                  <a:lnTo>
                    <a:pt x="293" y="1"/>
                  </a:lnTo>
                  <a:lnTo>
                    <a:pt x="291" y="2"/>
                  </a:lnTo>
                  <a:lnTo>
                    <a:pt x="289" y="2"/>
                  </a:lnTo>
                  <a:lnTo>
                    <a:pt x="287" y="3"/>
                  </a:lnTo>
                  <a:lnTo>
                    <a:pt x="284" y="3"/>
                  </a:lnTo>
                  <a:lnTo>
                    <a:pt x="282" y="4"/>
                  </a:lnTo>
                  <a:lnTo>
                    <a:pt x="280" y="5"/>
                  </a:lnTo>
                  <a:lnTo>
                    <a:pt x="277" y="6"/>
                  </a:lnTo>
                  <a:lnTo>
                    <a:pt x="275" y="6"/>
                  </a:lnTo>
                  <a:lnTo>
                    <a:pt x="272" y="7"/>
                  </a:lnTo>
                  <a:lnTo>
                    <a:pt x="270" y="8"/>
                  </a:lnTo>
                  <a:lnTo>
                    <a:pt x="268" y="10"/>
                  </a:lnTo>
                  <a:lnTo>
                    <a:pt x="266" y="10"/>
                  </a:lnTo>
                  <a:lnTo>
                    <a:pt x="263" y="11"/>
                  </a:lnTo>
                  <a:lnTo>
                    <a:pt x="261" y="13"/>
                  </a:lnTo>
                  <a:lnTo>
                    <a:pt x="259" y="14"/>
                  </a:lnTo>
                  <a:lnTo>
                    <a:pt x="256" y="15"/>
                  </a:lnTo>
                  <a:lnTo>
                    <a:pt x="254" y="17"/>
                  </a:lnTo>
                  <a:lnTo>
                    <a:pt x="251" y="18"/>
                  </a:lnTo>
                  <a:lnTo>
                    <a:pt x="249" y="20"/>
                  </a:lnTo>
                  <a:lnTo>
                    <a:pt x="247" y="22"/>
                  </a:lnTo>
                  <a:lnTo>
                    <a:pt x="244" y="24"/>
                  </a:lnTo>
                  <a:lnTo>
                    <a:pt x="242" y="25"/>
                  </a:lnTo>
                  <a:lnTo>
                    <a:pt x="240" y="28"/>
                  </a:lnTo>
                  <a:lnTo>
                    <a:pt x="237" y="30"/>
                  </a:lnTo>
                  <a:lnTo>
                    <a:pt x="235" y="32"/>
                  </a:lnTo>
                  <a:lnTo>
                    <a:pt x="233" y="34"/>
                  </a:lnTo>
                  <a:lnTo>
                    <a:pt x="230" y="37"/>
                  </a:lnTo>
                  <a:lnTo>
                    <a:pt x="228" y="38"/>
                  </a:lnTo>
                  <a:lnTo>
                    <a:pt x="227" y="40"/>
                  </a:lnTo>
                  <a:lnTo>
                    <a:pt x="225" y="41"/>
                  </a:lnTo>
                  <a:lnTo>
                    <a:pt x="223" y="44"/>
                  </a:lnTo>
                  <a:lnTo>
                    <a:pt x="222" y="44"/>
                  </a:lnTo>
                  <a:lnTo>
                    <a:pt x="221" y="46"/>
                  </a:lnTo>
                  <a:lnTo>
                    <a:pt x="219" y="47"/>
                  </a:lnTo>
                  <a:lnTo>
                    <a:pt x="219" y="48"/>
                  </a:lnTo>
                  <a:lnTo>
                    <a:pt x="218" y="49"/>
                  </a:lnTo>
                  <a:lnTo>
                    <a:pt x="216" y="50"/>
                  </a:lnTo>
                  <a:lnTo>
                    <a:pt x="215" y="51"/>
                  </a:lnTo>
                  <a:lnTo>
                    <a:pt x="214" y="53"/>
                  </a:lnTo>
                  <a:lnTo>
                    <a:pt x="211" y="55"/>
                  </a:lnTo>
                  <a:lnTo>
                    <a:pt x="209" y="58"/>
                  </a:lnTo>
                  <a:lnTo>
                    <a:pt x="206" y="60"/>
                  </a:lnTo>
                  <a:lnTo>
                    <a:pt x="203" y="63"/>
                  </a:lnTo>
                  <a:lnTo>
                    <a:pt x="200" y="66"/>
                  </a:lnTo>
                  <a:lnTo>
                    <a:pt x="197" y="69"/>
                  </a:lnTo>
                  <a:lnTo>
                    <a:pt x="194" y="72"/>
                  </a:lnTo>
                  <a:lnTo>
                    <a:pt x="191" y="75"/>
                  </a:lnTo>
                  <a:lnTo>
                    <a:pt x="188" y="78"/>
                  </a:lnTo>
                  <a:lnTo>
                    <a:pt x="185" y="81"/>
                  </a:lnTo>
                  <a:lnTo>
                    <a:pt x="181" y="84"/>
                  </a:lnTo>
                  <a:lnTo>
                    <a:pt x="178" y="87"/>
                  </a:lnTo>
                  <a:lnTo>
                    <a:pt x="175" y="91"/>
                  </a:lnTo>
                  <a:lnTo>
                    <a:pt x="171" y="94"/>
                  </a:lnTo>
                  <a:lnTo>
                    <a:pt x="168" y="98"/>
                  </a:lnTo>
                  <a:lnTo>
                    <a:pt x="165" y="102"/>
                  </a:lnTo>
                  <a:lnTo>
                    <a:pt x="161" y="105"/>
                  </a:lnTo>
                  <a:lnTo>
                    <a:pt x="157" y="108"/>
                  </a:lnTo>
                  <a:lnTo>
                    <a:pt x="154" y="112"/>
                  </a:lnTo>
                  <a:lnTo>
                    <a:pt x="150" y="116"/>
                  </a:lnTo>
                  <a:lnTo>
                    <a:pt x="147" y="120"/>
                  </a:lnTo>
                  <a:lnTo>
                    <a:pt x="143" y="124"/>
                  </a:lnTo>
                  <a:lnTo>
                    <a:pt x="139" y="128"/>
                  </a:lnTo>
                  <a:lnTo>
                    <a:pt x="136" y="132"/>
                  </a:lnTo>
                  <a:lnTo>
                    <a:pt x="132" y="136"/>
                  </a:lnTo>
                  <a:lnTo>
                    <a:pt x="128" y="140"/>
                  </a:lnTo>
                  <a:lnTo>
                    <a:pt x="125" y="144"/>
                  </a:lnTo>
                  <a:lnTo>
                    <a:pt x="121" y="148"/>
                  </a:lnTo>
                  <a:lnTo>
                    <a:pt x="118" y="153"/>
                  </a:lnTo>
                  <a:lnTo>
                    <a:pt x="114" y="157"/>
                  </a:lnTo>
                  <a:lnTo>
                    <a:pt x="110" y="161"/>
                  </a:lnTo>
                  <a:lnTo>
                    <a:pt x="107" y="166"/>
                  </a:lnTo>
                  <a:lnTo>
                    <a:pt x="103" y="170"/>
                  </a:lnTo>
                  <a:lnTo>
                    <a:pt x="99" y="175"/>
                  </a:lnTo>
                  <a:lnTo>
                    <a:pt x="96" y="179"/>
                  </a:lnTo>
                  <a:lnTo>
                    <a:pt x="92" y="184"/>
                  </a:lnTo>
                  <a:lnTo>
                    <a:pt x="89" y="188"/>
                  </a:lnTo>
                  <a:lnTo>
                    <a:pt x="85" y="192"/>
                  </a:lnTo>
                  <a:lnTo>
                    <a:pt x="81" y="197"/>
                  </a:lnTo>
                  <a:lnTo>
                    <a:pt x="78" y="202"/>
                  </a:lnTo>
                  <a:lnTo>
                    <a:pt x="74" y="207"/>
                  </a:lnTo>
                  <a:lnTo>
                    <a:pt x="71" y="212"/>
                  </a:lnTo>
                  <a:lnTo>
                    <a:pt x="68" y="216"/>
                  </a:lnTo>
                  <a:lnTo>
                    <a:pt x="64" y="221"/>
                  </a:lnTo>
                  <a:lnTo>
                    <a:pt x="61" y="226"/>
                  </a:lnTo>
                  <a:lnTo>
                    <a:pt x="58" y="231"/>
                  </a:lnTo>
                  <a:lnTo>
                    <a:pt x="55" y="236"/>
                  </a:lnTo>
                  <a:lnTo>
                    <a:pt x="52" y="241"/>
                  </a:lnTo>
                  <a:lnTo>
                    <a:pt x="49" y="245"/>
                  </a:lnTo>
                  <a:lnTo>
                    <a:pt x="46" y="250"/>
                  </a:lnTo>
                  <a:lnTo>
                    <a:pt x="43" y="255"/>
                  </a:lnTo>
                  <a:lnTo>
                    <a:pt x="40" y="260"/>
                  </a:lnTo>
                  <a:lnTo>
                    <a:pt x="37" y="265"/>
                  </a:lnTo>
                  <a:lnTo>
                    <a:pt x="34" y="270"/>
                  </a:lnTo>
                  <a:lnTo>
                    <a:pt x="32" y="276"/>
                  </a:lnTo>
                  <a:lnTo>
                    <a:pt x="29" y="281"/>
                  </a:lnTo>
                  <a:lnTo>
                    <a:pt x="27" y="286"/>
                  </a:lnTo>
                  <a:lnTo>
                    <a:pt x="24" y="291"/>
                  </a:lnTo>
                  <a:lnTo>
                    <a:pt x="23" y="296"/>
                  </a:lnTo>
                  <a:lnTo>
                    <a:pt x="20" y="301"/>
                  </a:lnTo>
                  <a:lnTo>
                    <a:pt x="18" y="306"/>
                  </a:lnTo>
                  <a:lnTo>
                    <a:pt x="16" y="311"/>
                  </a:lnTo>
                  <a:lnTo>
                    <a:pt x="14" y="317"/>
                  </a:lnTo>
                  <a:lnTo>
                    <a:pt x="13" y="322"/>
                  </a:lnTo>
                  <a:lnTo>
                    <a:pt x="12" y="324"/>
                  </a:lnTo>
                  <a:lnTo>
                    <a:pt x="11" y="325"/>
                  </a:lnTo>
                  <a:lnTo>
                    <a:pt x="11" y="328"/>
                  </a:lnTo>
                  <a:lnTo>
                    <a:pt x="10" y="330"/>
                  </a:lnTo>
                  <a:lnTo>
                    <a:pt x="9" y="332"/>
                  </a:lnTo>
                  <a:lnTo>
                    <a:pt x="9" y="334"/>
                  </a:lnTo>
                  <a:lnTo>
                    <a:pt x="8" y="336"/>
                  </a:lnTo>
                  <a:lnTo>
                    <a:pt x="8" y="339"/>
                  </a:lnTo>
                  <a:lnTo>
                    <a:pt x="7" y="340"/>
                  </a:lnTo>
                  <a:lnTo>
                    <a:pt x="6" y="342"/>
                  </a:lnTo>
                  <a:lnTo>
                    <a:pt x="6" y="344"/>
                  </a:lnTo>
                  <a:lnTo>
                    <a:pt x="5" y="347"/>
                  </a:lnTo>
                  <a:lnTo>
                    <a:pt x="5" y="348"/>
                  </a:lnTo>
                  <a:lnTo>
                    <a:pt x="5" y="351"/>
                  </a:lnTo>
                  <a:lnTo>
                    <a:pt x="4" y="353"/>
                  </a:lnTo>
                  <a:lnTo>
                    <a:pt x="4" y="355"/>
                  </a:lnTo>
                  <a:lnTo>
                    <a:pt x="3" y="357"/>
                  </a:lnTo>
                  <a:lnTo>
                    <a:pt x="3" y="359"/>
                  </a:lnTo>
                  <a:lnTo>
                    <a:pt x="3" y="361"/>
                  </a:lnTo>
                  <a:lnTo>
                    <a:pt x="2" y="363"/>
                  </a:lnTo>
                  <a:lnTo>
                    <a:pt x="2" y="365"/>
                  </a:lnTo>
                  <a:lnTo>
                    <a:pt x="1" y="368"/>
                  </a:lnTo>
                  <a:lnTo>
                    <a:pt x="1" y="370"/>
                  </a:lnTo>
                  <a:lnTo>
                    <a:pt x="1" y="371"/>
                  </a:lnTo>
                  <a:lnTo>
                    <a:pt x="1" y="374"/>
                  </a:lnTo>
                  <a:lnTo>
                    <a:pt x="1" y="376"/>
                  </a:lnTo>
                  <a:lnTo>
                    <a:pt x="1" y="378"/>
                  </a:lnTo>
                  <a:lnTo>
                    <a:pt x="1" y="380"/>
                  </a:lnTo>
                  <a:lnTo>
                    <a:pt x="1" y="382"/>
                  </a:lnTo>
                  <a:lnTo>
                    <a:pt x="1" y="384"/>
                  </a:lnTo>
                  <a:lnTo>
                    <a:pt x="1" y="386"/>
                  </a:lnTo>
                  <a:lnTo>
                    <a:pt x="1" y="388"/>
                  </a:lnTo>
                  <a:lnTo>
                    <a:pt x="0" y="391"/>
                  </a:lnTo>
                  <a:lnTo>
                    <a:pt x="0" y="393"/>
                  </a:lnTo>
                  <a:lnTo>
                    <a:pt x="0" y="395"/>
                  </a:lnTo>
                  <a:lnTo>
                    <a:pt x="0" y="397"/>
                  </a:lnTo>
                  <a:lnTo>
                    <a:pt x="0" y="399"/>
                  </a:lnTo>
                  <a:lnTo>
                    <a:pt x="1" y="401"/>
                  </a:lnTo>
                  <a:lnTo>
                    <a:pt x="1" y="403"/>
                  </a:lnTo>
                  <a:lnTo>
                    <a:pt x="1" y="406"/>
                  </a:lnTo>
                  <a:lnTo>
                    <a:pt x="1" y="408"/>
                  </a:lnTo>
                  <a:lnTo>
                    <a:pt x="1" y="410"/>
                  </a:lnTo>
                  <a:lnTo>
                    <a:pt x="1" y="412"/>
                  </a:lnTo>
                  <a:lnTo>
                    <a:pt x="2" y="414"/>
                  </a:lnTo>
                  <a:lnTo>
                    <a:pt x="2" y="416"/>
                  </a:lnTo>
                  <a:lnTo>
                    <a:pt x="3" y="418"/>
                  </a:lnTo>
                  <a:lnTo>
                    <a:pt x="3" y="421"/>
                  </a:lnTo>
                  <a:lnTo>
                    <a:pt x="3" y="423"/>
                  </a:lnTo>
                  <a:lnTo>
                    <a:pt x="5" y="429"/>
                  </a:lnTo>
                  <a:lnTo>
                    <a:pt x="6" y="434"/>
                  </a:lnTo>
                  <a:lnTo>
                    <a:pt x="8" y="440"/>
                  </a:lnTo>
                  <a:lnTo>
                    <a:pt x="9" y="445"/>
                  </a:lnTo>
                  <a:lnTo>
                    <a:pt x="11" y="451"/>
                  </a:lnTo>
                  <a:lnTo>
                    <a:pt x="13" y="457"/>
                  </a:lnTo>
                  <a:lnTo>
                    <a:pt x="15" y="462"/>
                  </a:lnTo>
                  <a:lnTo>
                    <a:pt x="18" y="467"/>
                  </a:lnTo>
                  <a:lnTo>
                    <a:pt x="20" y="472"/>
                  </a:lnTo>
                  <a:lnTo>
                    <a:pt x="22" y="477"/>
                  </a:lnTo>
                  <a:lnTo>
                    <a:pt x="25" y="482"/>
                  </a:lnTo>
                  <a:lnTo>
                    <a:pt x="28" y="487"/>
                  </a:lnTo>
                  <a:lnTo>
                    <a:pt x="31" y="491"/>
                  </a:lnTo>
                  <a:lnTo>
                    <a:pt x="34" y="495"/>
                  </a:lnTo>
                  <a:lnTo>
                    <a:pt x="37" y="500"/>
                  </a:lnTo>
                  <a:lnTo>
                    <a:pt x="40" y="504"/>
                  </a:lnTo>
                  <a:lnTo>
                    <a:pt x="43" y="508"/>
                  </a:lnTo>
                  <a:lnTo>
                    <a:pt x="47" y="512"/>
                  </a:lnTo>
                  <a:lnTo>
                    <a:pt x="51" y="516"/>
                  </a:lnTo>
                  <a:lnTo>
                    <a:pt x="54" y="519"/>
                  </a:lnTo>
                  <a:lnTo>
                    <a:pt x="58" y="523"/>
                  </a:lnTo>
                  <a:lnTo>
                    <a:pt x="62" y="526"/>
                  </a:lnTo>
                  <a:lnTo>
                    <a:pt x="66" y="530"/>
                  </a:lnTo>
                  <a:lnTo>
                    <a:pt x="70" y="533"/>
                  </a:lnTo>
                  <a:lnTo>
                    <a:pt x="74" y="536"/>
                  </a:lnTo>
                  <a:lnTo>
                    <a:pt x="78" y="539"/>
                  </a:lnTo>
                  <a:lnTo>
                    <a:pt x="82" y="542"/>
                  </a:lnTo>
                  <a:lnTo>
                    <a:pt x="87" y="544"/>
                  </a:lnTo>
                  <a:lnTo>
                    <a:pt x="91" y="547"/>
                  </a:lnTo>
                  <a:lnTo>
                    <a:pt x="96" y="549"/>
                  </a:lnTo>
                  <a:lnTo>
                    <a:pt x="100" y="552"/>
                  </a:lnTo>
                  <a:lnTo>
                    <a:pt x="105" y="554"/>
                  </a:lnTo>
                  <a:lnTo>
                    <a:pt x="110" y="556"/>
                  </a:lnTo>
                  <a:lnTo>
                    <a:pt x="115" y="557"/>
                  </a:lnTo>
                  <a:lnTo>
                    <a:pt x="119" y="559"/>
                  </a:lnTo>
                  <a:lnTo>
                    <a:pt x="124" y="561"/>
                  </a:lnTo>
                  <a:lnTo>
                    <a:pt x="129" y="561"/>
                  </a:lnTo>
                  <a:lnTo>
                    <a:pt x="134" y="562"/>
                  </a:lnTo>
                  <a:lnTo>
                    <a:pt x="139" y="564"/>
                  </a:lnTo>
                  <a:lnTo>
                    <a:pt x="145" y="565"/>
                  </a:lnTo>
                  <a:lnTo>
                    <a:pt x="149" y="565"/>
                  </a:lnTo>
                  <a:lnTo>
                    <a:pt x="155" y="566"/>
                  </a:lnTo>
                  <a:lnTo>
                    <a:pt x="160" y="566"/>
                  </a:lnTo>
                  <a:lnTo>
                    <a:pt x="165" y="566"/>
                  </a:lnTo>
                  <a:lnTo>
                    <a:pt x="170" y="566"/>
                  </a:lnTo>
                  <a:lnTo>
                    <a:pt x="176" y="566"/>
                  </a:lnTo>
                  <a:lnTo>
                    <a:pt x="181" y="566"/>
                  </a:lnTo>
                  <a:lnTo>
                    <a:pt x="186" y="565"/>
                  </a:lnTo>
                  <a:lnTo>
                    <a:pt x="191" y="565"/>
                  </a:lnTo>
                  <a:lnTo>
                    <a:pt x="197" y="564"/>
                  </a:lnTo>
                  <a:lnTo>
                    <a:pt x="202" y="563"/>
                  </a:lnTo>
                  <a:lnTo>
                    <a:pt x="208" y="562"/>
                  </a:lnTo>
                  <a:lnTo>
                    <a:pt x="213" y="561"/>
                  </a:lnTo>
                  <a:lnTo>
                    <a:pt x="218" y="559"/>
                  </a:lnTo>
                  <a:lnTo>
                    <a:pt x="224" y="557"/>
                  </a:lnTo>
                  <a:lnTo>
                    <a:pt x="229" y="556"/>
                  </a:lnTo>
                  <a:lnTo>
                    <a:pt x="234" y="553"/>
                  </a:lnTo>
                  <a:lnTo>
                    <a:pt x="239" y="551"/>
                  </a:lnTo>
                  <a:lnTo>
                    <a:pt x="244" y="548"/>
                  </a:lnTo>
                  <a:lnTo>
                    <a:pt x="250" y="546"/>
                  </a:lnTo>
                  <a:lnTo>
                    <a:pt x="255" y="543"/>
                  </a:lnTo>
                  <a:lnTo>
                    <a:pt x="261" y="540"/>
                  </a:lnTo>
                  <a:lnTo>
                    <a:pt x="266" y="537"/>
                  </a:lnTo>
                  <a:lnTo>
                    <a:pt x="271" y="534"/>
                  </a:lnTo>
                  <a:lnTo>
                    <a:pt x="249" y="503"/>
                  </a:lnTo>
                  <a:lnTo>
                    <a:pt x="245" y="506"/>
                  </a:lnTo>
                  <a:lnTo>
                    <a:pt x="241" y="508"/>
                  </a:lnTo>
                  <a:lnTo>
                    <a:pt x="236" y="511"/>
                  </a:lnTo>
                  <a:lnTo>
                    <a:pt x="233" y="513"/>
                  </a:lnTo>
                  <a:lnTo>
                    <a:pt x="228" y="515"/>
                  </a:lnTo>
                  <a:lnTo>
                    <a:pt x="224" y="517"/>
                  </a:lnTo>
                  <a:lnTo>
                    <a:pt x="220" y="519"/>
                  </a:lnTo>
                  <a:lnTo>
                    <a:pt x="216" y="521"/>
                  </a:lnTo>
                  <a:lnTo>
                    <a:pt x="211" y="522"/>
                  </a:lnTo>
                  <a:lnTo>
                    <a:pt x="208" y="523"/>
                  </a:lnTo>
                  <a:lnTo>
                    <a:pt x="203" y="524"/>
                  </a:lnTo>
                  <a:lnTo>
                    <a:pt x="199" y="526"/>
                  </a:lnTo>
                  <a:lnTo>
                    <a:pt x="195" y="526"/>
                  </a:lnTo>
                  <a:lnTo>
                    <a:pt x="191" y="527"/>
                  </a:lnTo>
                  <a:lnTo>
                    <a:pt x="186" y="528"/>
                  </a:lnTo>
                  <a:lnTo>
                    <a:pt x="182" y="529"/>
                  </a:lnTo>
                  <a:lnTo>
                    <a:pt x="178" y="529"/>
                  </a:lnTo>
                  <a:lnTo>
                    <a:pt x="174" y="529"/>
                  </a:lnTo>
                  <a:lnTo>
                    <a:pt x="170" y="529"/>
                  </a:lnTo>
                  <a:lnTo>
                    <a:pt x="166" y="529"/>
                  </a:lnTo>
                  <a:lnTo>
                    <a:pt x="162" y="528"/>
                  </a:lnTo>
                  <a:lnTo>
                    <a:pt x="158" y="528"/>
                  </a:lnTo>
                  <a:lnTo>
                    <a:pt x="153" y="528"/>
                  </a:lnTo>
                  <a:lnTo>
                    <a:pt x="150" y="527"/>
                  </a:lnTo>
                  <a:lnTo>
                    <a:pt x="145" y="526"/>
                  </a:lnTo>
                  <a:lnTo>
                    <a:pt x="142" y="525"/>
                  </a:lnTo>
                  <a:lnTo>
                    <a:pt x="138" y="524"/>
                  </a:lnTo>
                  <a:lnTo>
                    <a:pt x="134" y="523"/>
                  </a:lnTo>
                  <a:lnTo>
                    <a:pt x="130" y="522"/>
                  </a:lnTo>
                  <a:lnTo>
                    <a:pt x="126" y="521"/>
                  </a:lnTo>
                  <a:lnTo>
                    <a:pt x="123" y="519"/>
                  </a:lnTo>
                  <a:lnTo>
                    <a:pt x="119" y="518"/>
                  </a:lnTo>
                  <a:lnTo>
                    <a:pt x="115" y="516"/>
                  </a:lnTo>
                  <a:lnTo>
                    <a:pt x="112" y="514"/>
                  </a:lnTo>
                  <a:lnTo>
                    <a:pt x="108" y="512"/>
                  </a:lnTo>
                  <a:lnTo>
                    <a:pt x="105" y="510"/>
                  </a:lnTo>
                  <a:lnTo>
                    <a:pt x="101" y="507"/>
                  </a:lnTo>
                  <a:lnTo>
                    <a:pt x="98" y="505"/>
                  </a:lnTo>
                  <a:lnTo>
                    <a:pt x="95" y="503"/>
                  </a:lnTo>
                  <a:lnTo>
                    <a:pt x="92" y="500"/>
                  </a:lnTo>
                  <a:lnTo>
                    <a:pt x="88" y="498"/>
                  </a:lnTo>
                  <a:lnTo>
                    <a:pt x="85" y="495"/>
                  </a:lnTo>
                  <a:lnTo>
                    <a:pt x="82" y="492"/>
                  </a:lnTo>
                  <a:lnTo>
                    <a:pt x="79" y="489"/>
                  </a:lnTo>
                  <a:lnTo>
                    <a:pt x="76" y="486"/>
                  </a:lnTo>
                  <a:lnTo>
                    <a:pt x="74" y="483"/>
                  </a:lnTo>
                  <a:lnTo>
                    <a:pt x="71" y="480"/>
                  </a:lnTo>
                  <a:lnTo>
                    <a:pt x="69" y="477"/>
                  </a:lnTo>
                  <a:lnTo>
                    <a:pt x="66" y="474"/>
                  </a:lnTo>
                  <a:lnTo>
                    <a:pt x="64" y="470"/>
                  </a:lnTo>
                  <a:lnTo>
                    <a:pt x="61" y="467"/>
                  </a:lnTo>
                  <a:lnTo>
                    <a:pt x="59" y="463"/>
                  </a:lnTo>
                  <a:lnTo>
                    <a:pt x="57" y="460"/>
                  </a:lnTo>
                  <a:lnTo>
                    <a:pt x="55" y="456"/>
                  </a:lnTo>
                  <a:lnTo>
                    <a:pt x="53" y="452"/>
                  </a:lnTo>
                  <a:lnTo>
                    <a:pt x="51" y="449"/>
                  </a:lnTo>
                  <a:lnTo>
                    <a:pt x="49" y="444"/>
                  </a:lnTo>
                  <a:lnTo>
                    <a:pt x="48" y="440"/>
                  </a:lnTo>
                  <a:lnTo>
                    <a:pt x="46" y="436"/>
                  </a:lnTo>
                  <a:lnTo>
                    <a:pt x="45" y="432"/>
                  </a:lnTo>
                  <a:lnTo>
                    <a:pt x="44" y="428"/>
                  </a:lnTo>
                  <a:lnTo>
                    <a:pt x="43" y="424"/>
                  </a:lnTo>
                  <a:lnTo>
                    <a:pt x="42" y="420"/>
                  </a:lnTo>
                  <a:lnTo>
                    <a:pt x="41" y="416"/>
                  </a:lnTo>
                  <a:lnTo>
                    <a:pt x="40" y="409"/>
                  </a:lnTo>
                  <a:lnTo>
                    <a:pt x="39" y="404"/>
                  </a:lnTo>
                  <a:lnTo>
                    <a:pt x="38" y="398"/>
                  </a:lnTo>
                  <a:lnTo>
                    <a:pt x="38" y="393"/>
                  </a:lnTo>
                  <a:lnTo>
                    <a:pt x="38" y="387"/>
                  </a:lnTo>
                  <a:lnTo>
                    <a:pt x="39" y="381"/>
                  </a:lnTo>
                  <a:lnTo>
                    <a:pt x="39" y="375"/>
                  </a:lnTo>
                  <a:lnTo>
                    <a:pt x="40" y="369"/>
                  </a:lnTo>
                  <a:lnTo>
                    <a:pt x="41" y="363"/>
                  </a:lnTo>
                  <a:lnTo>
                    <a:pt x="42" y="357"/>
                  </a:lnTo>
                  <a:lnTo>
                    <a:pt x="43" y="351"/>
                  </a:lnTo>
                  <a:lnTo>
                    <a:pt x="45" y="345"/>
                  </a:lnTo>
                  <a:lnTo>
                    <a:pt x="47" y="339"/>
                  </a:lnTo>
                  <a:lnTo>
                    <a:pt x="49" y="333"/>
                  </a:lnTo>
                  <a:lnTo>
                    <a:pt x="51" y="327"/>
                  </a:lnTo>
                  <a:lnTo>
                    <a:pt x="53" y="321"/>
                  </a:lnTo>
                  <a:lnTo>
                    <a:pt x="56" y="315"/>
                  </a:lnTo>
                  <a:lnTo>
                    <a:pt x="58" y="309"/>
                  </a:lnTo>
                  <a:lnTo>
                    <a:pt x="61" y="302"/>
                  </a:lnTo>
                  <a:lnTo>
                    <a:pt x="64" y="297"/>
                  </a:lnTo>
                  <a:lnTo>
                    <a:pt x="67" y="291"/>
                  </a:lnTo>
                  <a:lnTo>
                    <a:pt x="70" y="284"/>
                  </a:lnTo>
                  <a:lnTo>
                    <a:pt x="74" y="278"/>
                  </a:lnTo>
                  <a:lnTo>
                    <a:pt x="77" y="273"/>
                  </a:lnTo>
                  <a:lnTo>
                    <a:pt x="81" y="266"/>
                  </a:lnTo>
                  <a:lnTo>
                    <a:pt x="84" y="260"/>
                  </a:lnTo>
                  <a:lnTo>
                    <a:pt x="88" y="255"/>
                  </a:lnTo>
                  <a:lnTo>
                    <a:pt x="92" y="248"/>
                  </a:lnTo>
                  <a:lnTo>
                    <a:pt x="96" y="243"/>
                  </a:lnTo>
                  <a:lnTo>
                    <a:pt x="100" y="237"/>
                  </a:lnTo>
                  <a:lnTo>
                    <a:pt x="104" y="231"/>
                  </a:lnTo>
                  <a:lnTo>
                    <a:pt x="109" y="225"/>
                  </a:lnTo>
                  <a:lnTo>
                    <a:pt x="113" y="219"/>
                  </a:lnTo>
                  <a:lnTo>
                    <a:pt x="117" y="214"/>
                  </a:lnTo>
                  <a:lnTo>
                    <a:pt x="122" y="208"/>
                  </a:lnTo>
                  <a:lnTo>
                    <a:pt x="126" y="202"/>
                  </a:lnTo>
                  <a:lnTo>
                    <a:pt x="130" y="197"/>
                  </a:lnTo>
                  <a:lnTo>
                    <a:pt x="135" y="191"/>
                  </a:lnTo>
                  <a:lnTo>
                    <a:pt x="139" y="186"/>
                  </a:lnTo>
                  <a:lnTo>
                    <a:pt x="144" y="181"/>
                  </a:lnTo>
                  <a:lnTo>
                    <a:pt x="148" y="175"/>
                  </a:lnTo>
                  <a:lnTo>
                    <a:pt x="153" y="170"/>
                  </a:lnTo>
                  <a:lnTo>
                    <a:pt x="157" y="164"/>
                  </a:lnTo>
                  <a:lnTo>
                    <a:pt x="162" y="160"/>
                  </a:lnTo>
                  <a:lnTo>
                    <a:pt x="166" y="154"/>
                  </a:lnTo>
                  <a:lnTo>
                    <a:pt x="171" y="149"/>
                  </a:lnTo>
                  <a:lnTo>
                    <a:pt x="175" y="145"/>
                  </a:lnTo>
                  <a:lnTo>
                    <a:pt x="180" y="140"/>
                  </a:lnTo>
                  <a:lnTo>
                    <a:pt x="184" y="135"/>
                  </a:lnTo>
                  <a:lnTo>
                    <a:pt x="188" y="131"/>
                  </a:lnTo>
                  <a:lnTo>
                    <a:pt x="193" y="126"/>
                  </a:lnTo>
                  <a:lnTo>
                    <a:pt x="197" y="122"/>
                  </a:lnTo>
                  <a:lnTo>
                    <a:pt x="201" y="118"/>
                  </a:lnTo>
                  <a:lnTo>
                    <a:pt x="205" y="114"/>
                  </a:lnTo>
                  <a:lnTo>
                    <a:pt x="209" y="110"/>
                  </a:lnTo>
                  <a:lnTo>
                    <a:pt x="213" y="107"/>
                  </a:lnTo>
                  <a:lnTo>
                    <a:pt x="217" y="102"/>
                  </a:lnTo>
                  <a:lnTo>
                    <a:pt x="220" y="99"/>
                  </a:lnTo>
                  <a:lnTo>
                    <a:pt x="224" y="95"/>
                  </a:lnTo>
                  <a:lnTo>
                    <a:pt x="228" y="92"/>
                  </a:lnTo>
                  <a:lnTo>
                    <a:pt x="231" y="89"/>
                  </a:lnTo>
                  <a:lnTo>
                    <a:pt x="234" y="85"/>
                  </a:lnTo>
                  <a:lnTo>
                    <a:pt x="237" y="83"/>
                  </a:lnTo>
                  <a:lnTo>
                    <a:pt x="241" y="80"/>
                  </a:lnTo>
                  <a:lnTo>
                    <a:pt x="241" y="79"/>
                  </a:lnTo>
                  <a:lnTo>
                    <a:pt x="243" y="77"/>
                  </a:lnTo>
                  <a:lnTo>
                    <a:pt x="244" y="76"/>
                  </a:lnTo>
                  <a:lnTo>
                    <a:pt x="245" y="75"/>
                  </a:lnTo>
                  <a:lnTo>
                    <a:pt x="246" y="74"/>
                  </a:lnTo>
                  <a:lnTo>
                    <a:pt x="247" y="72"/>
                  </a:lnTo>
                  <a:lnTo>
                    <a:pt x="249" y="71"/>
                  </a:lnTo>
                  <a:lnTo>
                    <a:pt x="250" y="70"/>
                  </a:lnTo>
                  <a:lnTo>
                    <a:pt x="251" y="69"/>
                  </a:lnTo>
                  <a:lnTo>
                    <a:pt x="252" y="68"/>
                  </a:lnTo>
                  <a:lnTo>
                    <a:pt x="253" y="67"/>
                  </a:lnTo>
                  <a:lnTo>
                    <a:pt x="254" y="66"/>
                  </a:lnTo>
                  <a:lnTo>
                    <a:pt x="256" y="64"/>
                  </a:lnTo>
                  <a:lnTo>
                    <a:pt x="258" y="63"/>
                  </a:lnTo>
                  <a:lnTo>
                    <a:pt x="259" y="61"/>
                  </a:lnTo>
                  <a:lnTo>
                    <a:pt x="261" y="60"/>
                  </a:lnTo>
                  <a:lnTo>
                    <a:pt x="262" y="58"/>
                  </a:lnTo>
                  <a:lnTo>
                    <a:pt x="264" y="57"/>
                  </a:lnTo>
                  <a:lnTo>
                    <a:pt x="266" y="56"/>
                  </a:lnTo>
                  <a:lnTo>
                    <a:pt x="267" y="54"/>
                  </a:lnTo>
                  <a:lnTo>
                    <a:pt x="269" y="53"/>
                  </a:lnTo>
                  <a:lnTo>
                    <a:pt x="270" y="52"/>
                  </a:lnTo>
                  <a:lnTo>
                    <a:pt x="272" y="51"/>
                  </a:lnTo>
                  <a:lnTo>
                    <a:pt x="274" y="49"/>
                  </a:lnTo>
                  <a:lnTo>
                    <a:pt x="275" y="48"/>
                  </a:lnTo>
                  <a:lnTo>
                    <a:pt x="277" y="47"/>
                  </a:lnTo>
                  <a:lnTo>
                    <a:pt x="278" y="47"/>
                  </a:lnTo>
                  <a:lnTo>
                    <a:pt x="280" y="46"/>
                  </a:lnTo>
                  <a:lnTo>
                    <a:pt x="281" y="45"/>
                  </a:lnTo>
                  <a:lnTo>
                    <a:pt x="283" y="44"/>
                  </a:lnTo>
                  <a:lnTo>
                    <a:pt x="284" y="44"/>
                  </a:lnTo>
                  <a:lnTo>
                    <a:pt x="286" y="43"/>
                  </a:lnTo>
                  <a:lnTo>
                    <a:pt x="287" y="42"/>
                  </a:lnTo>
                  <a:lnTo>
                    <a:pt x="289" y="42"/>
                  </a:lnTo>
                  <a:lnTo>
                    <a:pt x="290" y="41"/>
                  </a:lnTo>
                  <a:lnTo>
                    <a:pt x="292" y="41"/>
                  </a:lnTo>
                  <a:lnTo>
                    <a:pt x="294" y="40"/>
                  </a:lnTo>
                  <a:lnTo>
                    <a:pt x="295" y="40"/>
                  </a:lnTo>
                  <a:lnTo>
                    <a:pt x="297" y="39"/>
                  </a:lnTo>
                  <a:lnTo>
                    <a:pt x="298" y="39"/>
                  </a:lnTo>
                  <a:lnTo>
                    <a:pt x="300" y="39"/>
                  </a:lnTo>
                  <a:lnTo>
                    <a:pt x="301" y="39"/>
                  </a:lnTo>
                  <a:lnTo>
                    <a:pt x="303" y="38"/>
                  </a:lnTo>
                  <a:lnTo>
                    <a:pt x="304" y="38"/>
                  </a:lnTo>
                  <a:lnTo>
                    <a:pt x="306" y="38"/>
                  </a:lnTo>
                  <a:lnTo>
                    <a:pt x="307" y="38"/>
                  </a:lnTo>
                  <a:lnTo>
                    <a:pt x="309" y="38"/>
                  </a:lnTo>
                  <a:lnTo>
                    <a:pt x="310" y="38"/>
                  </a:lnTo>
                  <a:lnTo>
                    <a:pt x="312" y="38"/>
                  </a:lnTo>
                  <a:lnTo>
                    <a:pt x="313" y="38"/>
                  </a:lnTo>
                  <a:lnTo>
                    <a:pt x="315" y="38"/>
                  </a:lnTo>
                  <a:lnTo>
                    <a:pt x="316" y="38"/>
                  </a:lnTo>
                  <a:lnTo>
                    <a:pt x="317" y="38"/>
                  </a:lnTo>
                  <a:lnTo>
                    <a:pt x="319" y="38"/>
                  </a:lnTo>
                  <a:lnTo>
                    <a:pt x="320" y="38"/>
                  </a:lnTo>
                  <a:lnTo>
                    <a:pt x="322" y="38"/>
                  </a:lnTo>
                  <a:lnTo>
                    <a:pt x="323" y="38"/>
                  </a:lnTo>
                  <a:lnTo>
                    <a:pt x="324" y="38"/>
                  </a:lnTo>
                  <a:lnTo>
                    <a:pt x="325" y="39"/>
                  </a:lnTo>
                  <a:lnTo>
                    <a:pt x="327" y="39"/>
                  </a:lnTo>
                  <a:lnTo>
                    <a:pt x="328" y="39"/>
                  </a:lnTo>
                  <a:lnTo>
                    <a:pt x="330" y="39"/>
                  </a:lnTo>
                  <a:lnTo>
                    <a:pt x="332" y="40"/>
                  </a:lnTo>
                  <a:lnTo>
                    <a:pt x="335" y="40"/>
                  </a:lnTo>
                  <a:lnTo>
                    <a:pt x="336" y="41"/>
                  </a:lnTo>
                  <a:lnTo>
                    <a:pt x="338" y="41"/>
                  </a:lnTo>
                  <a:lnTo>
                    <a:pt x="339" y="41"/>
                  </a:lnTo>
                  <a:lnTo>
                    <a:pt x="340" y="42"/>
                  </a:lnTo>
                  <a:lnTo>
                    <a:pt x="343" y="43"/>
                  </a:lnTo>
                  <a:lnTo>
                    <a:pt x="345" y="43"/>
                  </a:lnTo>
                  <a:lnTo>
                    <a:pt x="348" y="44"/>
                  </a:lnTo>
                  <a:lnTo>
                    <a:pt x="350" y="45"/>
                  </a:lnTo>
                  <a:lnTo>
                    <a:pt x="353" y="46"/>
                  </a:lnTo>
                  <a:lnTo>
                    <a:pt x="355" y="46"/>
                  </a:lnTo>
                  <a:lnTo>
                    <a:pt x="357" y="46"/>
                  </a:lnTo>
                  <a:lnTo>
                    <a:pt x="360" y="47"/>
                  </a:lnTo>
                  <a:lnTo>
                    <a:pt x="362" y="47"/>
                  </a:lnTo>
                  <a:lnTo>
                    <a:pt x="364" y="47"/>
                  </a:lnTo>
                  <a:lnTo>
                    <a:pt x="366" y="47"/>
                  </a:lnTo>
                  <a:lnTo>
                    <a:pt x="368" y="47"/>
                  </a:lnTo>
                  <a:lnTo>
                    <a:pt x="370" y="47"/>
                  </a:lnTo>
                  <a:lnTo>
                    <a:pt x="371" y="47"/>
                  </a:lnTo>
                  <a:lnTo>
                    <a:pt x="373" y="47"/>
                  </a:lnTo>
                  <a:lnTo>
                    <a:pt x="375" y="47"/>
                  </a:lnTo>
                  <a:lnTo>
                    <a:pt x="377" y="47"/>
                  </a:lnTo>
                  <a:lnTo>
                    <a:pt x="379" y="46"/>
                  </a:lnTo>
                  <a:lnTo>
                    <a:pt x="380" y="46"/>
                  </a:lnTo>
                  <a:lnTo>
                    <a:pt x="382" y="46"/>
                  </a:lnTo>
                  <a:lnTo>
                    <a:pt x="384" y="46"/>
                  </a:lnTo>
                  <a:lnTo>
                    <a:pt x="386" y="46"/>
                  </a:lnTo>
                  <a:lnTo>
                    <a:pt x="388" y="45"/>
                  </a:lnTo>
                  <a:lnTo>
                    <a:pt x="390" y="45"/>
                  </a:lnTo>
                  <a:lnTo>
                    <a:pt x="393" y="45"/>
                  </a:lnTo>
                  <a:lnTo>
                    <a:pt x="395" y="45"/>
                  </a:lnTo>
                  <a:lnTo>
                    <a:pt x="397" y="45"/>
                  </a:lnTo>
                  <a:lnTo>
                    <a:pt x="399" y="46"/>
                  </a:lnTo>
                  <a:lnTo>
                    <a:pt x="401" y="46"/>
                  </a:lnTo>
                  <a:lnTo>
                    <a:pt x="404" y="47"/>
                  </a:lnTo>
                  <a:lnTo>
                    <a:pt x="406" y="49"/>
                  </a:lnTo>
                  <a:lnTo>
                    <a:pt x="407" y="49"/>
                  </a:lnTo>
                  <a:lnTo>
                    <a:pt x="408" y="50"/>
                  </a:lnTo>
                  <a:lnTo>
                    <a:pt x="409" y="51"/>
                  </a:lnTo>
                  <a:lnTo>
                    <a:pt x="411" y="52"/>
                  </a:lnTo>
                  <a:lnTo>
                    <a:pt x="412" y="53"/>
                  </a:lnTo>
                  <a:lnTo>
                    <a:pt x="414" y="55"/>
                  </a:lnTo>
                  <a:lnTo>
                    <a:pt x="415" y="56"/>
                  </a:lnTo>
                  <a:lnTo>
                    <a:pt x="417" y="58"/>
                  </a:lnTo>
                  <a:lnTo>
                    <a:pt x="418" y="59"/>
                  </a:lnTo>
                  <a:lnTo>
                    <a:pt x="420" y="61"/>
                  </a:lnTo>
                  <a:lnTo>
                    <a:pt x="421" y="63"/>
                  </a:lnTo>
                  <a:lnTo>
                    <a:pt x="423" y="65"/>
                  </a:lnTo>
                  <a:lnTo>
                    <a:pt x="424" y="66"/>
                  </a:lnTo>
                  <a:lnTo>
                    <a:pt x="425" y="68"/>
                  </a:lnTo>
                  <a:lnTo>
                    <a:pt x="426" y="69"/>
                  </a:lnTo>
                  <a:lnTo>
                    <a:pt x="427" y="71"/>
                  </a:lnTo>
                  <a:lnTo>
                    <a:pt x="427" y="72"/>
                  </a:lnTo>
                  <a:lnTo>
                    <a:pt x="428" y="75"/>
                  </a:lnTo>
                  <a:lnTo>
                    <a:pt x="429" y="77"/>
                  </a:lnTo>
                  <a:lnTo>
                    <a:pt x="430" y="79"/>
                  </a:lnTo>
                  <a:lnTo>
                    <a:pt x="430" y="81"/>
                  </a:lnTo>
                  <a:lnTo>
                    <a:pt x="431" y="83"/>
                  </a:lnTo>
                  <a:lnTo>
                    <a:pt x="431" y="85"/>
                  </a:lnTo>
                  <a:lnTo>
                    <a:pt x="431" y="87"/>
                  </a:lnTo>
                  <a:lnTo>
                    <a:pt x="432" y="89"/>
                  </a:lnTo>
                  <a:lnTo>
                    <a:pt x="432" y="92"/>
                  </a:lnTo>
                  <a:lnTo>
                    <a:pt x="432" y="94"/>
                  </a:lnTo>
                  <a:lnTo>
                    <a:pt x="433" y="97"/>
                  </a:lnTo>
                  <a:lnTo>
                    <a:pt x="433" y="100"/>
                  </a:lnTo>
                  <a:lnTo>
                    <a:pt x="433" y="102"/>
                  </a:lnTo>
                  <a:lnTo>
                    <a:pt x="433" y="103"/>
                  </a:lnTo>
                  <a:lnTo>
                    <a:pt x="433" y="105"/>
                  </a:lnTo>
                  <a:lnTo>
                    <a:pt x="433" y="106"/>
                  </a:lnTo>
                  <a:lnTo>
                    <a:pt x="433" y="108"/>
                  </a:lnTo>
                  <a:lnTo>
                    <a:pt x="433" y="109"/>
                  </a:lnTo>
                  <a:lnTo>
                    <a:pt x="433" y="110"/>
                  </a:lnTo>
                  <a:lnTo>
                    <a:pt x="433" y="112"/>
                  </a:lnTo>
                  <a:lnTo>
                    <a:pt x="433" y="113"/>
                  </a:lnTo>
                  <a:lnTo>
                    <a:pt x="433" y="115"/>
                  </a:lnTo>
                  <a:lnTo>
                    <a:pt x="433" y="116"/>
                  </a:lnTo>
                  <a:lnTo>
                    <a:pt x="433" y="117"/>
                  </a:lnTo>
                  <a:lnTo>
                    <a:pt x="433" y="119"/>
                  </a:lnTo>
                  <a:lnTo>
                    <a:pt x="433" y="120"/>
                  </a:lnTo>
                  <a:lnTo>
                    <a:pt x="433" y="122"/>
                  </a:lnTo>
                  <a:lnTo>
                    <a:pt x="433" y="123"/>
                  </a:lnTo>
                  <a:lnTo>
                    <a:pt x="433" y="125"/>
                  </a:lnTo>
                  <a:lnTo>
                    <a:pt x="433" y="126"/>
                  </a:lnTo>
                  <a:lnTo>
                    <a:pt x="433" y="128"/>
                  </a:lnTo>
                  <a:lnTo>
                    <a:pt x="433" y="129"/>
                  </a:lnTo>
                  <a:lnTo>
                    <a:pt x="433" y="131"/>
                  </a:lnTo>
                  <a:lnTo>
                    <a:pt x="433" y="132"/>
                  </a:lnTo>
                  <a:lnTo>
                    <a:pt x="433" y="133"/>
                  </a:lnTo>
                  <a:lnTo>
                    <a:pt x="433" y="135"/>
                  </a:lnTo>
                  <a:lnTo>
                    <a:pt x="433" y="137"/>
                  </a:lnTo>
                  <a:lnTo>
                    <a:pt x="433" y="138"/>
                  </a:lnTo>
                  <a:lnTo>
                    <a:pt x="433" y="140"/>
                  </a:lnTo>
                  <a:lnTo>
                    <a:pt x="433" y="141"/>
                  </a:lnTo>
                  <a:lnTo>
                    <a:pt x="433" y="143"/>
                  </a:lnTo>
                  <a:lnTo>
                    <a:pt x="432" y="145"/>
                  </a:lnTo>
                  <a:lnTo>
                    <a:pt x="432" y="148"/>
                  </a:lnTo>
                  <a:lnTo>
                    <a:pt x="432" y="150"/>
                  </a:lnTo>
                  <a:lnTo>
                    <a:pt x="432" y="153"/>
                  </a:lnTo>
                  <a:lnTo>
                    <a:pt x="432" y="154"/>
                  </a:lnTo>
                  <a:lnTo>
                    <a:pt x="432" y="157"/>
                  </a:lnTo>
                  <a:lnTo>
                    <a:pt x="432" y="159"/>
                  </a:lnTo>
                  <a:lnTo>
                    <a:pt x="432" y="162"/>
                  </a:lnTo>
                  <a:lnTo>
                    <a:pt x="431" y="164"/>
                  </a:lnTo>
                  <a:lnTo>
                    <a:pt x="431" y="167"/>
                  </a:lnTo>
                  <a:lnTo>
                    <a:pt x="431" y="169"/>
                  </a:lnTo>
                  <a:lnTo>
                    <a:pt x="431" y="172"/>
                  </a:lnTo>
                  <a:lnTo>
                    <a:pt x="431" y="174"/>
                  </a:lnTo>
                  <a:lnTo>
                    <a:pt x="431" y="177"/>
                  </a:lnTo>
                  <a:lnTo>
                    <a:pt x="431" y="179"/>
                  </a:lnTo>
                  <a:lnTo>
                    <a:pt x="432" y="182"/>
                  </a:lnTo>
                  <a:lnTo>
                    <a:pt x="432" y="184"/>
                  </a:lnTo>
                  <a:lnTo>
                    <a:pt x="432" y="187"/>
                  </a:lnTo>
                  <a:lnTo>
                    <a:pt x="432" y="189"/>
                  </a:lnTo>
                  <a:lnTo>
                    <a:pt x="432" y="192"/>
                  </a:lnTo>
                  <a:lnTo>
                    <a:pt x="432" y="194"/>
                  </a:lnTo>
                  <a:lnTo>
                    <a:pt x="432" y="197"/>
                  </a:lnTo>
                  <a:lnTo>
                    <a:pt x="432" y="200"/>
                  </a:lnTo>
                  <a:lnTo>
                    <a:pt x="432" y="202"/>
                  </a:lnTo>
                  <a:lnTo>
                    <a:pt x="432" y="205"/>
                  </a:lnTo>
                  <a:lnTo>
                    <a:pt x="432" y="207"/>
                  </a:lnTo>
                  <a:lnTo>
                    <a:pt x="433" y="210"/>
                  </a:lnTo>
                  <a:lnTo>
                    <a:pt x="433" y="213"/>
                  </a:lnTo>
                  <a:lnTo>
                    <a:pt x="433" y="215"/>
                  </a:lnTo>
                  <a:lnTo>
                    <a:pt x="434" y="218"/>
                  </a:lnTo>
                  <a:lnTo>
                    <a:pt x="434" y="220"/>
                  </a:lnTo>
                  <a:lnTo>
                    <a:pt x="434" y="223"/>
                  </a:lnTo>
                  <a:lnTo>
                    <a:pt x="435" y="226"/>
                  </a:lnTo>
                  <a:lnTo>
                    <a:pt x="435" y="228"/>
                  </a:lnTo>
                  <a:lnTo>
                    <a:pt x="436" y="231"/>
                  </a:lnTo>
                  <a:lnTo>
                    <a:pt x="436" y="233"/>
                  </a:lnTo>
                  <a:lnTo>
                    <a:pt x="436" y="236"/>
                  </a:lnTo>
                  <a:lnTo>
                    <a:pt x="437" y="239"/>
                  </a:lnTo>
                  <a:lnTo>
                    <a:pt x="437" y="242"/>
                  </a:lnTo>
                  <a:lnTo>
                    <a:pt x="438" y="244"/>
                  </a:lnTo>
                  <a:lnTo>
                    <a:pt x="439" y="246"/>
                  </a:lnTo>
                  <a:lnTo>
                    <a:pt x="439" y="249"/>
                  </a:lnTo>
                  <a:lnTo>
                    <a:pt x="440" y="252"/>
                  </a:lnTo>
                  <a:lnTo>
                    <a:pt x="441" y="255"/>
                  </a:lnTo>
                  <a:lnTo>
                    <a:pt x="442" y="257"/>
                  </a:lnTo>
                  <a:lnTo>
                    <a:pt x="443" y="260"/>
                  </a:lnTo>
                  <a:lnTo>
                    <a:pt x="444" y="262"/>
                  </a:lnTo>
                  <a:lnTo>
                    <a:pt x="445" y="265"/>
                  </a:lnTo>
                  <a:lnTo>
                    <a:pt x="446" y="267"/>
                  </a:lnTo>
                  <a:lnTo>
                    <a:pt x="447" y="269"/>
                  </a:lnTo>
                  <a:lnTo>
                    <a:pt x="448" y="272"/>
                  </a:lnTo>
                  <a:lnTo>
                    <a:pt x="449" y="275"/>
                  </a:lnTo>
                  <a:lnTo>
                    <a:pt x="450" y="277"/>
                  </a:lnTo>
                  <a:lnTo>
                    <a:pt x="451" y="279"/>
                  </a:lnTo>
                  <a:lnTo>
                    <a:pt x="453" y="282"/>
                  </a:lnTo>
                  <a:lnTo>
                    <a:pt x="454" y="285"/>
                  </a:lnTo>
                  <a:lnTo>
                    <a:pt x="456" y="287"/>
                  </a:lnTo>
                  <a:lnTo>
                    <a:pt x="457" y="289"/>
                  </a:lnTo>
                  <a:lnTo>
                    <a:pt x="459" y="292"/>
                  </a:lnTo>
                  <a:lnTo>
                    <a:pt x="460" y="294"/>
                  </a:lnTo>
                  <a:lnTo>
                    <a:pt x="462" y="297"/>
                  </a:lnTo>
                  <a:lnTo>
                    <a:pt x="464" y="299"/>
                  </a:lnTo>
                  <a:lnTo>
                    <a:pt x="465" y="302"/>
                  </a:lnTo>
                  <a:lnTo>
                    <a:pt x="467" y="304"/>
                  </a:lnTo>
                  <a:lnTo>
                    <a:pt x="469" y="306"/>
                  </a:lnTo>
                  <a:lnTo>
                    <a:pt x="470" y="308"/>
                  </a:lnTo>
                  <a:lnTo>
                    <a:pt x="471" y="309"/>
                  </a:lnTo>
                  <a:lnTo>
                    <a:pt x="473" y="312"/>
                  </a:lnTo>
                  <a:lnTo>
                    <a:pt x="474" y="314"/>
                  </a:lnTo>
                  <a:lnTo>
                    <a:pt x="475" y="316"/>
                  </a:lnTo>
                  <a:lnTo>
                    <a:pt x="477" y="317"/>
                  </a:lnTo>
                  <a:lnTo>
                    <a:pt x="478" y="320"/>
                  </a:lnTo>
                  <a:lnTo>
                    <a:pt x="479" y="322"/>
                  </a:lnTo>
                  <a:lnTo>
                    <a:pt x="480" y="324"/>
                  </a:lnTo>
                  <a:lnTo>
                    <a:pt x="481" y="326"/>
                  </a:lnTo>
                  <a:lnTo>
                    <a:pt x="483" y="328"/>
                  </a:lnTo>
                  <a:lnTo>
                    <a:pt x="484" y="330"/>
                  </a:lnTo>
                  <a:lnTo>
                    <a:pt x="485" y="332"/>
                  </a:lnTo>
                  <a:lnTo>
                    <a:pt x="486" y="335"/>
                  </a:lnTo>
                  <a:lnTo>
                    <a:pt x="487" y="337"/>
                  </a:lnTo>
                  <a:lnTo>
                    <a:pt x="488" y="339"/>
                  </a:lnTo>
                  <a:lnTo>
                    <a:pt x="489" y="341"/>
                  </a:lnTo>
                  <a:lnTo>
                    <a:pt x="490" y="343"/>
                  </a:lnTo>
                  <a:lnTo>
                    <a:pt x="491" y="346"/>
                  </a:lnTo>
                  <a:lnTo>
                    <a:pt x="492" y="348"/>
                  </a:lnTo>
                  <a:lnTo>
                    <a:pt x="492" y="350"/>
                  </a:lnTo>
                  <a:lnTo>
                    <a:pt x="493" y="352"/>
                  </a:lnTo>
                  <a:lnTo>
                    <a:pt x="494" y="355"/>
                  </a:lnTo>
                  <a:lnTo>
                    <a:pt x="494" y="357"/>
                  </a:lnTo>
                  <a:lnTo>
                    <a:pt x="495" y="360"/>
                  </a:lnTo>
                  <a:lnTo>
                    <a:pt x="496" y="362"/>
                  </a:lnTo>
                  <a:lnTo>
                    <a:pt x="497" y="364"/>
                  </a:lnTo>
                  <a:lnTo>
                    <a:pt x="497" y="366"/>
                  </a:lnTo>
                  <a:lnTo>
                    <a:pt x="498" y="369"/>
                  </a:lnTo>
                  <a:lnTo>
                    <a:pt x="498" y="371"/>
                  </a:lnTo>
                  <a:lnTo>
                    <a:pt x="499" y="374"/>
                  </a:lnTo>
                  <a:lnTo>
                    <a:pt x="499" y="376"/>
                  </a:lnTo>
                  <a:lnTo>
                    <a:pt x="500" y="378"/>
                  </a:lnTo>
                  <a:lnTo>
                    <a:pt x="500" y="380"/>
                  </a:lnTo>
                  <a:lnTo>
                    <a:pt x="500" y="383"/>
                  </a:lnTo>
                  <a:lnTo>
                    <a:pt x="501" y="385"/>
                  </a:lnTo>
                  <a:lnTo>
                    <a:pt x="501" y="388"/>
                  </a:lnTo>
                  <a:lnTo>
                    <a:pt x="501" y="390"/>
                  </a:lnTo>
                  <a:lnTo>
                    <a:pt x="502" y="393"/>
                  </a:lnTo>
                  <a:lnTo>
                    <a:pt x="502" y="394"/>
                  </a:lnTo>
                  <a:lnTo>
                    <a:pt x="502" y="397"/>
                  </a:lnTo>
                  <a:lnTo>
                    <a:pt x="502" y="399"/>
                  </a:lnTo>
                  <a:lnTo>
                    <a:pt x="502" y="402"/>
                  </a:lnTo>
                  <a:lnTo>
                    <a:pt x="502" y="404"/>
                  </a:lnTo>
                  <a:lnTo>
                    <a:pt x="502" y="406"/>
                  </a:lnTo>
                  <a:lnTo>
                    <a:pt x="502" y="409"/>
                  </a:lnTo>
                  <a:lnTo>
                    <a:pt x="502" y="411"/>
                  </a:lnTo>
                  <a:lnTo>
                    <a:pt x="502" y="414"/>
                  </a:lnTo>
                  <a:lnTo>
                    <a:pt x="502" y="416"/>
                  </a:lnTo>
                  <a:lnTo>
                    <a:pt x="502" y="418"/>
                  </a:lnTo>
                  <a:lnTo>
                    <a:pt x="502" y="420"/>
                  </a:lnTo>
                  <a:lnTo>
                    <a:pt x="502" y="422"/>
                  </a:lnTo>
                  <a:lnTo>
                    <a:pt x="501" y="425"/>
                  </a:lnTo>
                  <a:lnTo>
                    <a:pt x="501" y="427"/>
                  </a:lnTo>
                  <a:lnTo>
                    <a:pt x="501" y="430"/>
                  </a:lnTo>
                  <a:lnTo>
                    <a:pt x="500" y="432"/>
                  </a:lnTo>
                  <a:lnTo>
                    <a:pt x="500" y="434"/>
                  </a:lnTo>
                  <a:lnTo>
                    <a:pt x="500" y="436"/>
                  </a:lnTo>
                  <a:lnTo>
                    <a:pt x="499" y="439"/>
                  </a:lnTo>
                  <a:lnTo>
                    <a:pt x="498" y="441"/>
                  </a:lnTo>
                  <a:lnTo>
                    <a:pt x="498" y="443"/>
                  </a:lnTo>
                  <a:lnTo>
                    <a:pt x="498" y="445"/>
                  </a:lnTo>
                  <a:lnTo>
                    <a:pt x="497" y="448"/>
                  </a:lnTo>
                  <a:lnTo>
                    <a:pt x="496" y="451"/>
                  </a:lnTo>
                  <a:lnTo>
                    <a:pt x="495" y="454"/>
                  </a:lnTo>
                  <a:lnTo>
                    <a:pt x="493" y="457"/>
                  </a:lnTo>
                  <a:lnTo>
                    <a:pt x="492" y="460"/>
                  </a:lnTo>
                  <a:lnTo>
                    <a:pt x="490" y="463"/>
                  </a:lnTo>
                  <a:lnTo>
                    <a:pt x="489" y="466"/>
                  </a:lnTo>
                  <a:lnTo>
                    <a:pt x="487" y="469"/>
                  </a:lnTo>
                  <a:lnTo>
                    <a:pt x="485" y="472"/>
                  </a:lnTo>
                  <a:lnTo>
                    <a:pt x="483" y="475"/>
                  </a:lnTo>
                  <a:lnTo>
                    <a:pt x="481" y="478"/>
                  </a:lnTo>
                  <a:lnTo>
                    <a:pt x="479" y="480"/>
                  </a:lnTo>
                  <a:lnTo>
                    <a:pt x="477" y="483"/>
                  </a:lnTo>
                  <a:lnTo>
                    <a:pt x="474" y="485"/>
                  </a:lnTo>
                  <a:lnTo>
                    <a:pt x="472" y="488"/>
                  </a:lnTo>
                  <a:lnTo>
                    <a:pt x="470" y="490"/>
                  </a:lnTo>
                  <a:lnTo>
                    <a:pt x="467" y="493"/>
                  </a:lnTo>
                  <a:lnTo>
                    <a:pt x="464" y="495"/>
                  </a:lnTo>
                  <a:lnTo>
                    <a:pt x="462" y="497"/>
                  </a:lnTo>
                  <a:lnTo>
                    <a:pt x="459" y="500"/>
                  </a:lnTo>
                  <a:lnTo>
                    <a:pt x="456" y="501"/>
                  </a:lnTo>
                  <a:lnTo>
                    <a:pt x="454" y="503"/>
                  </a:lnTo>
                  <a:lnTo>
                    <a:pt x="451" y="506"/>
                  </a:lnTo>
                  <a:lnTo>
                    <a:pt x="448" y="508"/>
                  </a:lnTo>
                  <a:lnTo>
                    <a:pt x="445" y="510"/>
                  </a:lnTo>
                  <a:lnTo>
                    <a:pt x="442" y="511"/>
                  </a:lnTo>
                  <a:lnTo>
                    <a:pt x="439" y="513"/>
                  </a:lnTo>
                  <a:lnTo>
                    <a:pt x="436" y="514"/>
                  </a:lnTo>
                  <a:lnTo>
                    <a:pt x="433" y="516"/>
                  </a:lnTo>
                  <a:lnTo>
                    <a:pt x="429" y="518"/>
                  </a:lnTo>
                  <a:lnTo>
                    <a:pt x="426" y="519"/>
                  </a:lnTo>
                  <a:lnTo>
                    <a:pt x="423" y="520"/>
                  </a:lnTo>
                  <a:lnTo>
                    <a:pt x="420" y="522"/>
                  </a:lnTo>
                  <a:lnTo>
                    <a:pt x="417" y="523"/>
                  </a:lnTo>
                  <a:lnTo>
                    <a:pt x="414" y="524"/>
                  </a:lnTo>
                  <a:lnTo>
                    <a:pt x="410" y="524"/>
                  </a:lnTo>
                  <a:lnTo>
                    <a:pt x="407" y="525"/>
                  </a:lnTo>
                  <a:lnTo>
                    <a:pt x="404" y="526"/>
                  </a:lnTo>
                  <a:lnTo>
                    <a:pt x="401" y="527"/>
                  </a:lnTo>
                  <a:lnTo>
                    <a:pt x="397" y="527"/>
                  </a:lnTo>
                  <a:lnTo>
                    <a:pt x="394" y="528"/>
                  </a:lnTo>
                  <a:lnTo>
                    <a:pt x="391" y="528"/>
                  </a:lnTo>
                  <a:lnTo>
                    <a:pt x="388" y="529"/>
                  </a:lnTo>
                  <a:lnTo>
                    <a:pt x="384" y="529"/>
                  </a:lnTo>
                  <a:lnTo>
                    <a:pt x="381" y="529"/>
                  </a:lnTo>
                  <a:lnTo>
                    <a:pt x="378" y="529"/>
                  </a:lnTo>
                  <a:lnTo>
                    <a:pt x="375" y="529"/>
                  </a:lnTo>
                  <a:lnTo>
                    <a:pt x="372" y="529"/>
                  </a:lnTo>
                  <a:lnTo>
                    <a:pt x="369" y="529"/>
                  </a:lnTo>
                  <a:lnTo>
                    <a:pt x="366" y="529"/>
                  </a:lnTo>
                  <a:lnTo>
                    <a:pt x="363" y="528"/>
                  </a:lnTo>
                  <a:lnTo>
                    <a:pt x="360" y="527"/>
                  </a:lnTo>
                  <a:lnTo>
                    <a:pt x="357" y="527"/>
                  </a:lnTo>
                  <a:lnTo>
                    <a:pt x="354" y="526"/>
                  </a:lnTo>
                  <a:lnTo>
                    <a:pt x="351" y="525"/>
                  </a:lnTo>
                  <a:lnTo>
                    <a:pt x="349" y="524"/>
                  </a:lnTo>
                  <a:lnTo>
                    <a:pt x="347" y="523"/>
                  </a:lnTo>
                  <a:lnTo>
                    <a:pt x="344" y="522"/>
                  </a:lnTo>
                  <a:lnTo>
                    <a:pt x="341" y="521"/>
                  </a:lnTo>
                  <a:lnTo>
                    <a:pt x="338" y="519"/>
                  </a:lnTo>
                  <a:lnTo>
                    <a:pt x="336" y="518"/>
                  </a:lnTo>
                  <a:lnTo>
                    <a:pt x="334" y="516"/>
                  </a:lnTo>
                  <a:lnTo>
                    <a:pt x="332" y="515"/>
                  </a:lnTo>
                  <a:lnTo>
                    <a:pt x="330" y="513"/>
                  </a:lnTo>
                  <a:lnTo>
                    <a:pt x="328" y="511"/>
                  </a:lnTo>
                  <a:lnTo>
                    <a:pt x="326" y="513"/>
                  </a:lnTo>
                  <a:lnTo>
                    <a:pt x="324" y="514"/>
                  </a:lnTo>
                  <a:lnTo>
                    <a:pt x="322" y="516"/>
                  </a:lnTo>
                  <a:lnTo>
                    <a:pt x="321" y="517"/>
                  </a:lnTo>
                  <a:lnTo>
                    <a:pt x="319" y="519"/>
                  </a:lnTo>
                  <a:lnTo>
                    <a:pt x="317" y="521"/>
                  </a:lnTo>
                  <a:lnTo>
                    <a:pt x="315" y="522"/>
                  </a:lnTo>
                  <a:lnTo>
                    <a:pt x="313" y="524"/>
                  </a:lnTo>
                  <a:lnTo>
                    <a:pt x="311" y="525"/>
                  </a:lnTo>
                  <a:lnTo>
                    <a:pt x="310" y="526"/>
                  </a:lnTo>
                  <a:lnTo>
                    <a:pt x="308" y="528"/>
                  </a:lnTo>
                  <a:lnTo>
                    <a:pt x="306" y="530"/>
                  </a:lnTo>
                  <a:lnTo>
                    <a:pt x="304" y="531"/>
                  </a:lnTo>
                  <a:lnTo>
                    <a:pt x="302" y="533"/>
                  </a:lnTo>
                  <a:lnTo>
                    <a:pt x="300" y="534"/>
                  </a:lnTo>
                  <a:lnTo>
                    <a:pt x="299" y="536"/>
                  </a:lnTo>
                  <a:lnTo>
                    <a:pt x="302" y="539"/>
                  </a:lnTo>
                  <a:lnTo>
                    <a:pt x="305" y="542"/>
                  </a:lnTo>
                  <a:lnTo>
                    <a:pt x="309" y="544"/>
                  </a:lnTo>
                  <a:lnTo>
                    <a:pt x="312" y="547"/>
                  </a:lnTo>
                  <a:lnTo>
                    <a:pt x="316" y="549"/>
                  </a:lnTo>
                  <a:lnTo>
                    <a:pt x="319" y="552"/>
                  </a:lnTo>
                  <a:lnTo>
                    <a:pt x="323" y="554"/>
                  </a:lnTo>
                  <a:lnTo>
                    <a:pt x="327" y="556"/>
                  </a:lnTo>
                  <a:lnTo>
                    <a:pt x="331" y="557"/>
                  </a:lnTo>
                  <a:lnTo>
                    <a:pt x="335" y="559"/>
                  </a:lnTo>
                  <a:lnTo>
                    <a:pt x="339" y="561"/>
                  </a:lnTo>
                  <a:lnTo>
                    <a:pt x="343" y="562"/>
                  </a:lnTo>
                  <a:lnTo>
                    <a:pt x="347" y="563"/>
                  </a:lnTo>
                  <a:lnTo>
                    <a:pt x="351" y="564"/>
                  </a:lnTo>
                  <a:lnTo>
                    <a:pt x="356" y="565"/>
                  </a:lnTo>
                  <a:lnTo>
                    <a:pt x="360" y="566"/>
                  </a:lnTo>
                  <a:lnTo>
                    <a:pt x="364" y="567"/>
                  </a:lnTo>
                  <a:lnTo>
                    <a:pt x="369" y="567"/>
                  </a:lnTo>
                  <a:lnTo>
                    <a:pt x="373" y="567"/>
                  </a:lnTo>
                  <a:lnTo>
                    <a:pt x="378" y="568"/>
                  </a:lnTo>
                  <a:lnTo>
                    <a:pt x="382" y="567"/>
                  </a:lnTo>
                  <a:lnTo>
                    <a:pt x="386" y="567"/>
                  </a:lnTo>
                  <a:lnTo>
                    <a:pt x="391" y="567"/>
                  </a:lnTo>
                  <a:lnTo>
                    <a:pt x="395" y="567"/>
                  </a:lnTo>
                  <a:lnTo>
                    <a:pt x="400" y="566"/>
                  </a:lnTo>
                  <a:lnTo>
                    <a:pt x="404" y="565"/>
                  </a:lnTo>
                  <a:lnTo>
                    <a:pt x="408" y="565"/>
                  </a:lnTo>
                  <a:lnTo>
                    <a:pt x="413" y="564"/>
                  </a:lnTo>
                  <a:lnTo>
                    <a:pt x="417" y="563"/>
                  </a:lnTo>
                  <a:lnTo>
                    <a:pt x="422" y="562"/>
                  </a:lnTo>
                  <a:lnTo>
                    <a:pt x="426" y="561"/>
                  </a:lnTo>
                  <a:lnTo>
                    <a:pt x="431" y="559"/>
                  </a:lnTo>
                  <a:lnTo>
                    <a:pt x="435" y="558"/>
                  </a:lnTo>
                  <a:lnTo>
                    <a:pt x="439" y="556"/>
                  </a:lnTo>
                  <a:lnTo>
                    <a:pt x="443" y="554"/>
                  </a:lnTo>
                  <a:lnTo>
                    <a:pt x="448" y="552"/>
                  </a:lnTo>
                  <a:lnTo>
                    <a:pt x="452" y="550"/>
                  </a:lnTo>
                  <a:lnTo>
                    <a:pt x="456" y="548"/>
                  </a:lnTo>
                  <a:lnTo>
                    <a:pt x="460" y="546"/>
                  </a:lnTo>
                  <a:lnTo>
                    <a:pt x="464" y="544"/>
                  </a:lnTo>
                  <a:lnTo>
                    <a:pt x="468" y="541"/>
                  </a:lnTo>
                  <a:lnTo>
                    <a:pt x="472" y="539"/>
                  </a:lnTo>
                  <a:lnTo>
                    <a:pt x="475" y="536"/>
                  </a:lnTo>
                  <a:lnTo>
                    <a:pt x="479" y="533"/>
                  </a:lnTo>
                  <a:lnTo>
                    <a:pt x="483" y="530"/>
                  </a:lnTo>
                  <a:lnTo>
                    <a:pt x="487" y="527"/>
                  </a:lnTo>
                  <a:lnTo>
                    <a:pt x="490" y="524"/>
                  </a:lnTo>
                  <a:lnTo>
                    <a:pt x="494" y="521"/>
                  </a:lnTo>
                  <a:lnTo>
                    <a:pt x="497" y="518"/>
                  </a:lnTo>
                  <a:lnTo>
                    <a:pt x="500" y="514"/>
                  </a:lnTo>
                  <a:lnTo>
                    <a:pt x="503" y="511"/>
                  </a:lnTo>
                  <a:lnTo>
                    <a:pt x="507" y="508"/>
                  </a:lnTo>
                  <a:lnTo>
                    <a:pt x="509" y="503"/>
                  </a:lnTo>
                  <a:lnTo>
                    <a:pt x="512" y="500"/>
                  </a:lnTo>
                  <a:lnTo>
                    <a:pt x="515" y="496"/>
                  </a:lnTo>
                  <a:lnTo>
                    <a:pt x="518" y="492"/>
                  </a:lnTo>
                  <a:lnTo>
                    <a:pt x="520" y="488"/>
                  </a:lnTo>
                  <a:lnTo>
                    <a:pt x="522" y="484"/>
                  </a:lnTo>
                  <a:lnTo>
                    <a:pt x="525" y="480"/>
                  </a:lnTo>
                  <a:lnTo>
                    <a:pt x="527" y="476"/>
                  </a:lnTo>
                  <a:lnTo>
                    <a:pt x="528" y="472"/>
                  </a:lnTo>
                  <a:lnTo>
                    <a:pt x="530" y="467"/>
                  </a:lnTo>
                  <a:lnTo>
                    <a:pt x="532" y="463"/>
                  </a:lnTo>
                  <a:lnTo>
                    <a:pt x="534" y="458"/>
                  </a:lnTo>
                  <a:lnTo>
                    <a:pt x="534" y="455"/>
                  </a:lnTo>
                  <a:lnTo>
                    <a:pt x="535" y="453"/>
                  </a:lnTo>
                  <a:lnTo>
                    <a:pt x="536" y="450"/>
                  </a:lnTo>
                  <a:lnTo>
                    <a:pt x="536" y="447"/>
                  </a:lnTo>
                  <a:lnTo>
                    <a:pt x="537" y="444"/>
                  </a:lnTo>
                  <a:lnTo>
                    <a:pt x="538" y="441"/>
                  </a:lnTo>
                  <a:lnTo>
                    <a:pt x="538" y="439"/>
                  </a:lnTo>
                  <a:lnTo>
                    <a:pt x="538" y="436"/>
                  </a:lnTo>
                  <a:lnTo>
                    <a:pt x="539" y="433"/>
                  </a:lnTo>
                  <a:lnTo>
                    <a:pt x="539" y="430"/>
                  </a:lnTo>
                  <a:lnTo>
                    <a:pt x="540" y="427"/>
                  </a:lnTo>
                  <a:lnTo>
                    <a:pt x="540" y="424"/>
                  </a:lnTo>
                  <a:lnTo>
                    <a:pt x="540" y="422"/>
                  </a:lnTo>
                  <a:lnTo>
                    <a:pt x="540" y="419"/>
                  </a:lnTo>
                  <a:lnTo>
                    <a:pt x="540" y="416"/>
                  </a:lnTo>
                  <a:lnTo>
                    <a:pt x="541" y="413"/>
                  </a:lnTo>
                  <a:lnTo>
                    <a:pt x="540" y="410"/>
                  </a:lnTo>
                  <a:lnTo>
                    <a:pt x="540" y="408"/>
                  </a:lnTo>
                  <a:lnTo>
                    <a:pt x="540" y="404"/>
                  </a:lnTo>
                  <a:lnTo>
                    <a:pt x="540" y="401"/>
                  </a:lnTo>
                  <a:lnTo>
                    <a:pt x="540" y="399"/>
                  </a:lnTo>
                  <a:lnTo>
                    <a:pt x="540" y="396"/>
                  </a:lnTo>
                  <a:lnTo>
                    <a:pt x="540" y="393"/>
                  </a:lnTo>
                  <a:lnTo>
                    <a:pt x="540" y="390"/>
                  </a:lnTo>
                  <a:lnTo>
                    <a:pt x="539" y="387"/>
                  </a:lnTo>
                  <a:lnTo>
                    <a:pt x="539" y="384"/>
                  </a:lnTo>
                  <a:lnTo>
                    <a:pt x="539" y="381"/>
                  </a:lnTo>
                  <a:lnTo>
                    <a:pt x="538" y="378"/>
                  </a:lnTo>
                  <a:lnTo>
                    <a:pt x="538" y="375"/>
                  </a:lnTo>
                  <a:lnTo>
                    <a:pt x="538" y="372"/>
                  </a:lnTo>
                  <a:lnTo>
                    <a:pt x="537" y="370"/>
                  </a:lnTo>
                  <a:lnTo>
                    <a:pt x="536" y="367"/>
                  </a:lnTo>
                  <a:lnTo>
                    <a:pt x="536" y="364"/>
                  </a:lnTo>
                  <a:lnTo>
                    <a:pt x="535" y="361"/>
                  </a:lnTo>
                  <a:lnTo>
                    <a:pt x="534" y="358"/>
                  </a:lnTo>
                  <a:lnTo>
                    <a:pt x="533" y="355"/>
                  </a:lnTo>
                  <a:lnTo>
                    <a:pt x="533" y="352"/>
                  </a:lnTo>
                  <a:lnTo>
                    <a:pt x="532" y="349"/>
                  </a:lnTo>
                  <a:lnTo>
                    <a:pt x="531" y="347"/>
                  </a:lnTo>
                  <a:lnTo>
                    <a:pt x="530" y="344"/>
                  </a:lnTo>
                  <a:lnTo>
                    <a:pt x="529" y="341"/>
                  </a:lnTo>
                  <a:lnTo>
                    <a:pt x="528" y="338"/>
                  </a:lnTo>
                  <a:lnTo>
                    <a:pt x="527" y="335"/>
                  </a:lnTo>
                  <a:lnTo>
                    <a:pt x="526" y="332"/>
                  </a:lnTo>
                  <a:lnTo>
                    <a:pt x="525" y="330"/>
                  </a:lnTo>
                  <a:lnTo>
                    <a:pt x="524" y="327"/>
                  </a:lnTo>
                  <a:lnTo>
                    <a:pt x="523" y="324"/>
                  </a:lnTo>
                  <a:lnTo>
                    <a:pt x="522" y="322"/>
                  </a:lnTo>
                  <a:lnTo>
                    <a:pt x="520" y="319"/>
                  </a:lnTo>
                  <a:lnTo>
                    <a:pt x="519" y="316"/>
                  </a:lnTo>
                  <a:lnTo>
                    <a:pt x="518" y="314"/>
                  </a:lnTo>
                  <a:lnTo>
                    <a:pt x="517" y="311"/>
                  </a:lnTo>
                  <a:lnTo>
                    <a:pt x="515" y="308"/>
                  </a:lnTo>
                  <a:lnTo>
                    <a:pt x="513" y="306"/>
                  </a:lnTo>
                  <a:lnTo>
                    <a:pt x="512" y="303"/>
                  </a:lnTo>
                  <a:lnTo>
                    <a:pt x="511" y="301"/>
                  </a:lnTo>
                  <a:lnTo>
                    <a:pt x="509" y="298"/>
                  </a:lnTo>
                  <a:lnTo>
                    <a:pt x="507" y="296"/>
                  </a:lnTo>
                  <a:lnTo>
                    <a:pt x="506" y="293"/>
                  </a:lnTo>
                  <a:lnTo>
                    <a:pt x="504" y="291"/>
                  </a:lnTo>
                  <a:lnTo>
                    <a:pt x="502" y="288"/>
                  </a:lnTo>
                  <a:lnTo>
                    <a:pt x="501" y="286"/>
                  </a:lnTo>
                  <a:lnTo>
                    <a:pt x="499" y="283"/>
                  </a:lnTo>
                  <a:lnTo>
                    <a:pt x="498" y="281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14392" name="Freeform 16"/>
            <p:cNvSpPr>
              <a:spLocks/>
            </p:cNvSpPr>
            <p:nvPr/>
          </p:nvSpPr>
          <p:spPr bwMode="auto">
            <a:xfrm>
              <a:off x="2188" y="3105"/>
              <a:ext cx="115" cy="55"/>
            </a:xfrm>
            <a:custGeom>
              <a:avLst/>
              <a:gdLst>
                <a:gd name="T0" fmla="*/ 17 w 115"/>
                <a:gd name="T1" fmla="*/ 49 h 55"/>
                <a:gd name="T2" fmla="*/ 21 w 115"/>
                <a:gd name="T3" fmla="*/ 46 h 55"/>
                <a:gd name="T4" fmla="*/ 25 w 115"/>
                <a:gd name="T5" fmla="*/ 44 h 55"/>
                <a:gd name="T6" fmla="*/ 29 w 115"/>
                <a:gd name="T7" fmla="*/ 42 h 55"/>
                <a:gd name="T8" fmla="*/ 33 w 115"/>
                <a:gd name="T9" fmla="*/ 41 h 55"/>
                <a:gd name="T10" fmla="*/ 36 w 115"/>
                <a:gd name="T11" fmla="*/ 39 h 55"/>
                <a:gd name="T12" fmla="*/ 40 w 115"/>
                <a:gd name="T13" fmla="*/ 38 h 55"/>
                <a:gd name="T14" fmla="*/ 43 w 115"/>
                <a:gd name="T15" fmla="*/ 38 h 55"/>
                <a:gd name="T16" fmla="*/ 47 w 115"/>
                <a:gd name="T17" fmla="*/ 38 h 55"/>
                <a:gd name="T18" fmla="*/ 49 w 115"/>
                <a:gd name="T19" fmla="*/ 37 h 55"/>
                <a:gd name="T20" fmla="*/ 52 w 115"/>
                <a:gd name="T21" fmla="*/ 37 h 55"/>
                <a:gd name="T22" fmla="*/ 56 w 115"/>
                <a:gd name="T23" fmla="*/ 37 h 55"/>
                <a:gd name="T24" fmla="*/ 59 w 115"/>
                <a:gd name="T25" fmla="*/ 38 h 55"/>
                <a:gd name="T26" fmla="*/ 64 w 115"/>
                <a:gd name="T27" fmla="*/ 39 h 55"/>
                <a:gd name="T28" fmla="*/ 69 w 115"/>
                <a:gd name="T29" fmla="*/ 41 h 55"/>
                <a:gd name="T30" fmla="*/ 72 w 115"/>
                <a:gd name="T31" fmla="*/ 43 h 55"/>
                <a:gd name="T32" fmla="*/ 76 w 115"/>
                <a:gd name="T33" fmla="*/ 45 h 55"/>
                <a:gd name="T34" fmla="*/ 79 w 115"/>
                <a:gd name="T35" fmla="*/ 47 h 55"/>
                <a:gd name="T36" fmla="*/ 82 w 115"/>
                <a:gd name="T37" fmla="*/ 49 h 55"/>
                <a:gd name="T38" fmla="*/ 84 w 115"/>
                <a:gd name="T39" fmla="*/ 51 h 55"/>
                <a:gd name="T40" fmla="*/ 86 w 115"/>
                <a:gd name="T41" fmla="*/ 53 h 55"/>
                <a:gd name="T42" fmla="*/ 87 w 115"/>
                <a:gd name="T43" fmla="*/ 55 h 55"/>
                <a:gd name="T44" fmla="*/ 114 w 115"/>
                <a:gd name="T45" fmla="*/ 28 h 55"/>
                <a:gd name="T46" fmla="*/ 112 w 115"/>
                <a:gd name="T47" fmla="*/ 26 h 55"/>
                <a:gd name="T48" fmla="*/ 110 w 115"/>
                <a:gd name="T49" fmla="*/ 24 h 55"/>
                <a:gd name="T50" fmla="*/ 107 w 115"/>
                <a:gd name="T51" fmla="*/ 21 h 55"/>
                <a:gd name="T52" fmla="*/ 103 w 115"/>
                <a:gd name="T53" fmla="*/ 19 h 55"/>
                <a:gd name="T54" fmla="*/ 100 w 115"/>
                <a:gd name="T55" fmla="*/ 17 h 55"/>
                <a:gd name="T56" fmla="*/ 98 w 115"/>
                <a:gd name="T57" fmla="*/ 15 h 55"/>
                <a:gd name="T58" fmla="*/ 95 w 115"/>
                <a:gd name="T59" fmla="*/ 13 h 55"/>
                <a:gd name="T60" fmla="*/ 92 w 115"/>
                <a:gd name="T61" fmla="*/ 12 h 55"/>
                <a:gd name="T62" fmla="*/ 89 w 115"/>
                <a:gd name="T63" fmla="*/ 10 h 55"/>
                <a:gd name="T64" fmla="*/ 85 w 115"/>
                <a:gd name="T65" fmla="*/ 8 h 55"/>
                <a:gd name="T66" fmla="*/ 82 w 115"/>
                <a:gd name="T67" fmla="*/ 7 h 55"/>
                <a:gd name="T68" fmla="*/ 78 w 115"/>
                <a:gd name="T69" fmla="*/ 5 h 55"/>
                <a:gd name="T70" fmla="*/ 74 w 115"/>
                <a:gd name="T71" fmla="*/ 3 h 55"/>
                <a:gd name="T72" fmla="*/ 70 w 115"/>
                <a:gd name="T73" fmla="*/ 2 h 55"/>
                <a:gd name="T74" fmla="*/ 66 w 115"/>
                <a:gd name="T75" fmla="*/ 1 h 55"/>
                <a:gd name="T76" fmla="*/ 61 w 115"/>
                <a:gd name="T77" fmla="*/ 0 h 55"/>
                <a:gd name="T78" fmla="*/ 56 w 115"/>
                <a:gd name="T79" fmla="*/ 0 h 55"/>
                <a:gd name="T80" fmla="*/ 51 w 115"/>
                <a:gd name="T81" fmla="*/ 0 h 55"/>
                <a:gd name="T82" fmla="*/ 46 w 115"/>
                <a:gd name="T83" fmla="*/ 0 h 55"/>
                <a:gd name="T84" fmla="*/ 41 w 115"/>
                <a:gd name="T85" fmla="*/ 0 h 55"/>
                <a:gd name="T86" fmla="*/ 36 w 115"/>
                <a:gd name="T87" fmla="*/ 0 h 55"/>
                <a:gd name="T88" fmla="*/ 30 w 115"/>
                <a:gd name="T89" fmla="*/ 1 h 55"/>
                <a:gd name="T90" fmla="*/ 25 w 115"/>
                <a:gd name="T91" fmla="*/ 2 h 55"/>
                <a:gd name="T92" fmla="*/ 19 w 115"/>
                <a:gd name="T93" fmla="*/ 4 h 55"/>
                <a:gd name="T94" fmla="*/ 13 w 115"/>
                <a:gd name="T95" fmla="*/ 6 h 55"/>
                <a:gd name="T96" fmla="*/ 8 w 115"/>
                <a:gd name="T97" fmla="*/ 9 h 55"/>
                <a:gd name="T98" fmla="*/ 2 w 115"/>
                <a:gd name="T99" fmla="*/ 12 h 55"/>
                <a:gd name="T100" fmla="*/ 0 w 115"/>
                <a:gd name="T101" fmla="*/ 14 h 55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w 115"/>
                <a:gd name="T154" fmla="*/ 0 h 55"/>
                <a:gd name="T155" fmla="*/ 115 w 115"/>
                <a:gd name="T156" fmla="*/ 55 h 55"/>
              </a:gdLst>
              <a:ahLst/>
              <a:cxnLst>
                <a:cxn ang="T102">
                  <a:pos x="T0" y="T1"/>
                </a:cxn>
                <a:cxn ang="T103">
                  <a:pos x="T2" y="T3"/>
                </a:cxn>
                <a:cxn ang="T104">
                  <a:pos x="T4" y="T5"/>
                </a:cxn>
                <a:cxn ang="T105">
                  <a:pos x="T6" y="T7"/>
                </a:cxn>
                <a:cxn ang="T106">
                  <a:pos x="T8" y="T9"/>
                </a:cxn>
                <a:cxn ang="T107">
                  <a:pos x="T10" y="T11"/>
                </a:cxn>
                <a:cxn ang="T108">
                  <a:pos x="T12" y="T13"/>
                </a:cxn>
                <a:cxn ang="T109">
                  <a:pos x="T14" y="T15"/>
                </a:cxn>
                <a:cxn ang="T110">
                  <a:pos x="T16" y="T17"/>
                </a:cxn>
                <a:cxn ang="T111">
                  <a:pos x="T18" y="T19"/>
                </a:cxn>
                <a:cxn ang="T112">
                  <a:pos x="T20" y="T21"/>
                </a:cxn>
                <a:cxn ang="T113">
                  <a:pos x="T22" y="T23"/>
                </a:cxn>
                <a:cxn ang="T114">
                  <a:pos x="T24" y="T25"/>
                </a:cxn>
                <a:cxn ang="T115">
                  <a:pos x="T26" y="T27"/>
                </a:cxn>
                <a:cxn ang="T116">
                  <a:pos x="T28" y="T29"/>
                </a:cxn>
                <a:cxn ang="T117">
                  <a:pos x="T30" y="T31"/>
                </a:cxn>
                <a:cxn ang="T118">
                  <a:pos x="T32" y="T33"/>
                </a:cxn>
                <a:cxn ang="T119">
                  <a:pos x="T34" y="T35"/>
                </a:cxn>
                <a:cxn ang="T120">
                  <a:pos x="T36" y="T37"/>
                </a:cxn>
                <a:cxn ang="T121">
                  <a:pos x="T38" y="T39"/>
                </a:cxn>
                <a:cxn ang="T122">
                  <a:pos x="T40" y="T41"/>
                </a:cxn>
                <a:cxn ang="T123">
                  <a:pos x="T42" y="T43"/>
                </a:cxn>
                <a:cxn ang="T124">
                  <a:pos x="T44" y="T45"/>
                </a:cxn>
                <a:cxn ang="T125">
                  <a:pos x="T46" y="T47"/>
                </a:cxn>
                <a:cxn ang="T126">
                  <a:pos x="T48" y="T49"/>
                </a:cxn>
                <a:cxn ang="T127">
                  <a:pos x="T50" y="T51"/>
                </a:cxn>
                <a:cxn ang="T128">
                  <a:pos x="T52" y="T53"/>
                </a:cxn>
                <a:cxn ang="T129">
                  <a:pos x="T54" y="T55"/>
                </a:cxn>
                <a:cxn ang="T130">
                  <a:pos x="T56" y="T57"/>
                </a:cxn>
                <a:cxn ang="T131">
                  <a:pos x="T58" y="T59"/>
                </a:cxn>
                <a:cxn ang="T132">
                  <a:pos x="T60" y="T61"/>
                </a:cxn>
                <a:cxn ang="T133">
                  <a:pos x="T62" y="T63"/>
                </a:cxn>
                <a:cxn ang="T134">
                  <a:pos x="T64" y="T65"/>
                </a:cxn>
                <a:cxn ang="T135">
                  <a:pos x="T66" y="T67"/>
                </a:cxn>
                <a:cxn ang="T136">
                  <a:pos x="T68" y="T69"/>
                </a:cxn>
                <a:cxn ang="T137">
                  <a:pos x="T70" y="T71"/>
                </a:cxn>
                <a:cxn ang="T138">
                  <a:pos x="T72" y="T73"/>
                </a:cxn>
                <a:cxn ang="T139">
                  <a:pos x="T74" y="T75"/>
                </a:cxn>
                <a:cxn ang="T140">
                  <a:pos x="T76" y="T77"/>
                </a:cxn>
                <a:cxn ang="T141">
                  <a:pos x="T78" y="T79"/>
                </a:cxn>
                <a:cxn ang="T142">
                  <a:pos x="T80" y="T81"/>
                </a:cxn>
                <a:cxn ang="T143">
                  <a:pos x="T82" y="T83"/>
                </a:cxn>
                <a:cxn ang="T144">
                  <a:pos x="T84" y="T85"/>
                </a:cxn>
                <a:cxn ang="T145">
                  <a:pos x="T86" y="T87"/>
                </a:cxn>
                <a:cxn ang="T146">
                  <a:pos x="T88" y="T89"/>
                </a:cxn>
                <a:cxn ang="T147">
                  <a:pos x="T90" y="T91"/>
                </a:cxn>
                <a:cxn ang="T148">
                  <a:pos x="T92" y="T93"/>
                </a:cxn>
                <a:cxn ang="T149">
                  <a:pos x="T94" y="T95"/>
                </a:cxn>
                <a:cxn ang="T150">
                  <a:pos x="T96" y="T97"/>
                </a:cxn>
                <a:cxn ang="T151">
                  <a:pos x="T98" y="T99"/>
                </a:cxn>
                <a:cxn ang="T152">
                  <a:pos x="T100" y="T101"/>
                </a:cxn>
              </a:cxnLst>
              <a:rect l="T153" t="T154" r="T155" b="T156"/>
              <a:pathLst>
                <a:path w="115" h="55">
                  <a:moveTo>
                    <a:pt x="0" y="14"/>
                  </a:moveTo>
                  <a:lnTo>
                    <a:pt x="17" y="49"/>
                  </a:lnTo>
                  <a:lnTo>
                    <a:pt x="19" y="47"/>
                  </a:lnTo>
                  <a:lnTo>
                    <a:pt x="21" y="46"/>
                  </a:lnTo>
                  <a:lnTo>
                    <a:pt x="23" y="45"/>
                  </a:lnTo>
                  <a:lnTo>
                    <a:pt x="25" y="44"/>
                  </a:lnTo>
                  <a:lnTo>
                    <a:pt x="26" y="43"/>
                  </a:lnTo>
                  <a:lnTo>
                    <a:pt x="29" y="42"/>
                  </a:lnTo>
                  <a:lnTo>
                    <a:pt x="30" y="41"/>
                  </a:lnTo>
                  <a:lnTo>
                    <a:pt x="33" y="41"/>
                  </a:lnTo>
                  <a:lnTo>
                    <a:pt x="34" y="40"/>
                  </a:lnTo>
                  <a:lnTo>
                    <a:pt x="36" y="39"/>
                  </a:lnTo>
                  <a:lnTo>
                    <a:pt x="38" y="39"/>
                  </a:lnTo>
                  <a:lnTo>
                    <a:pt x="40" y="38"/>
                  </a:lnTo>
                  <a:lnTo>
                    <a:pt x="41" y="38"/>
                  </a:lnTo>
                  <a:lnTo>
                    <a:pt x="43" y="38"/>
                  </a:lnTo>
                  <a:lnTo>
                    <a:pt x="44" y="38"/>
                  </a:lnTo>
                  <a:lnTo>
                    <a:pt x="47" y="38"/>
                  </a:lnTo>
                  <a:lnTo>
                    <a:pt x="48" y="37"/>
                  </a:lnTo>
                  <a:lnTo>
                    <a:pt x="49" y="37"/>
                  </a:lnTo>
                  <a:lnTo>
                    <a:pt x="51" y="37"/>
                  </a:lnTo>
                  <a:lnTo>
                    <a:pt x="52" y="37"/>
                  </a:lnTo>
                  <a:lnTo>
                    <a:pt x="54" y="37"/>
                  </a:lnTo>
                  <a:lnTo>
                    <a:pt x="56" y="37"/>
                  </a:lnTo>
                  <a:lnTo>
                    <a:pt x="57" y="37"/>
                  </a:lnTo>
                  <a:lnTo>
                    <a:pt x="59" y="38"/>
                  </a:lnTo>
                  <a:lnTo>
                    <a:pt x="61" y="38"/>
                  </a:lnTo>
                  <a:lnTo>
                    <a:pt x="64" y="39"/>
                  </a:lnTo>
                  <a:lnTo>
                    <a:pt x="66" y="40"/>
                  </a:lnTo>
                  <a:lnTo>
                    <a:pt x="69" y="41"/>
                  </a:lnTo>
                  <a:lnTo>
                    <a:pt x="71" y="41"/>
                  </a:lnTo>
                  <a:lnTo>
                    <a:pt x="72" y="43"/>
                  </a:lnTo>
                  <a:lnTo>
                    <a:pt x="74" y="43"/>
                  </a:lnTo>
                  <a:lnTo>
                    <a:pt x="76" y="45"/>
                  </a:lnTo>
                  <a:lnTo>
                    <a:pt x="77" y="46"/>
                  </a:lnTo>
                  <a:lnTo>
                    <a:pt x="79" y="47"/>
                  </a:lnTo>
                  <a:lnTo>
                    <a:pt x="80" y="48"/>
                  </a:lnTo>
                  <a:lnTo>
                    <a:pt x="82" y="49"/>
                  </a:lnTo>
                  <a:lnTo>
                    <a:pt x="83" y="50"/>
                  </a:lnTo>
                  <a:lnTo>
                    <a:pt x="84" y="51"/>
                  </a:lnTo>
                  <a:lnTo>
                    <a:pt x="85" y="52"/>
                  </a:lnTo>
                  <a:lnTo>
                    <a:pt x="86" y="53"/>
                  </a:lnTo>
                  <a:lnTo>
                    <a:pt x="86" y="54"/>
                  </a:lnTo>
                  <a:lnTo>
                    <a:pt x="87" y="55"/>
                  </a:lnTo>
                  <a:lnTo>
                    <a:pt x="115" y="28"/>
                  </a:lnTo>
                  <a:lnTo>
                    <a:pt x="114" y="28"/>
                  </a:lnTo>
                  <a:lnTo>
                    <a:pt x="114" y="27"/>
                  </a:lnTo>
                  <a:lnTo>
                    <a:pt x="112" y="26"/>
                  </a:lnTo>
                  <a:lnTo>
                    <a:pt x="111" y="25"/>
                  </a:lnTo>
                  <a:lnTo>
                    <a:pt x="110" y="24"/>
                  </a:lnTo>
                  <a:lnTo>
                    <a:pt x="108" y="23"/>
                  </a:lnTo>
                  <a:lnTo>
                    <a:pt x="107" y="21"/>
                  </a:lnTo>
                  <a:lnTo>
                    <a:pt x="105" y="20"/>
                  </a:lnTo>
                  <a:lnTo>
                    <a:pt x="103" y="19"/>
                  </a:lnTo>
                  <a:lnTo>
                    <a:pt x="102" y="18"/>
                  </a:lnTo>
                  <a:lnTo>
                    <a:pt x="100" y="17"/>
                  </a:lnTo>
                  <a:lnTo>
                    <a:pt x="99" y="16"/>
                  </a:lnTo>
                  <a:lnTo>
                    <a:pt x="98" y="15"/>
                  </a:lnTo>
                  <a:lnTo>
                    <a:pt x="97" y="14"/>
                  </a:lnTo>
                  <a:lnTo>
                    <a:pt x="95" y="13"/>
                  </a:lnTo>
                  <a:lnTo>
                    <a:pt x="94" y="13"/>
                  </a:lnTo>
                  <a:lnTo>
                    <a:pt x="92" y="12"/>
                  </a:lnTo>
                  <a:lnTo>
                    <a:pt x="90" y="11"/>
                  </a:lnTo>
                  <a:lnTo>
                    <a:pt x="89" y="10"/>
                  </a:lnTo>
                  <a:lnTo>
                    <a:pt x="87" y="9"/>
                  </a:lnTo>
                  <a:lnTo>
                    <a:pt x="85" y="8"/>
                  </a:lnTo>
                  <a:lnTo>
                    <a:pt x="84" y="8"/>
                  </a:lnTo>
                  <a:lnTo>
                    <a:pt x="82" y="7"/>
                  </a:lnTo>
                  <a:lnTo>
                    <a:pt x="80" y="6"/>
                  </a:lnTo>
                  <a:lnTo>
                    <a:pt x="78" y="5"/>
                  </a:lnTo>
                  <a:lnTo>
                    <a:pt x="76" y="4"/>
                  </a:lnTo>
                  <a:lnTo>
                    <a:pt x="74" y="3"/>
                  </a:lnTo>
                  <a:lnTo>
                    <a:pt x="72" y="3"/>
                  </a:lnTo>
                  <a:lnTo>
                    <a:pt x="70" y="2"/>
                  </a:lnTo>
                  <a:lnTo>
                    <a:pt x="67" y="2"/>
                  </a:lnTo>
                  <a:lnTo>
                    <a:pt x="66" y="1"/>
                  </a:lnTo>
                  <a:lnTo>
                    <a:pt x="63" y="1"/>
                  </a:lnTo>
                  <a:lnTo>
                    <a:pt x="61" y="0"/>
                  </a:lnTo>
                  <a:lnTo>
                    <a:pt x="58" y="0"/>
                  </a:lnTo>
                  <a:lnTo>
                    <a:pt x="56" y="0"/>
                  </a:lnTo>
                  <a:lnTo>
                    <a:pt x="54" y="0"/>
                  </a:lnTo>
                  <a:lnTo>
                    <a:pt x="51" y="0"/>
                  </a:lnTo>
                  <a:lnTo>
                    <a:pt x="49" y="0"/>
                  </a:lnTo>
                  <a:lnTo>
                    <a:pt x="46" y="0"/>
                  </a:lnTo>
                  <a:lnTo>
                    <a:pt x="44" y="0"/>
                  </a:lnTo>
                  <a:lnTo>
                    <a:pt x="41" y="0"/>
                  </a:lnTo>
                  <a:lnTo>
                    <a:pt x="39" y="0"/>
                  </a:lnTo>
                  <a:lnTo>
                    <a:pt x="36" y="0"/>
                  </a:lnTo>
                  <a:lnTo>
                    <a:pt x="33" y="1"/>
                  </a:lnTo>
                  <a:lnTo>
                    <a:pt x="30" y="1"/>
                  </a:lnTo>
                  <a:lnTo>
                    <a:pt x="28" y="2"/>
                  </a:lnTo>
                  <a:lnTo>
                    <a:pt x="25" y="2"/>
                  </a:lnTo>
                  <a:lnTo>
                    <a:pt x="22" y="3"/>
                  </a:lnTo>
                  <a:lnTo>
                    <a:pt x="19" y="4"/>
                  </a:lnTo>
                  <a:lnTo>
                    <a:pt x="16" y="5"/>
                  </a:lnTo>
                  <a:lnTo>
                    <a:pt x="13" y="6"/>
                  </a:lnTo>
                  <a:lnTo>
                    <a:pt x="11" y="8"/>
                  </a:lnTo>
                  <a:lnTo>
                    <a:pt x="8" y="9"/>
                  </a:lnTo>
                  <a:lnTo>
                    <a:pt x="5" y="10"/>
                  </a:lnTo>
                  <a:lnTo>
                    <a:pt x="2" y="12"/>
                  </a:lnTo>
                  <a:lnTo>
                    <a:pt x="0" y="1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14393" name="Freeform 17"/>
            <p:cNvSpPr>
              <a:spLocks/>
            </p:cNvSpPr>
            <p:nvPr/>
          </p:nvSpPr>
          <p:spPr bwMode="auto">
            <a:xfrm>
              <a:off x="2268" y="2456"/>
              <a:ext cx="78" cy="195"/>
            </a:xfrm>
            <a:custGeom>
              <a:avLst/>
              <a:gdLst>
                <a:gd name="T0" fmla="*/ 0 w 78"/>
                <a:gd name="T1" fmla="*/ 25 h 195"/>
                <a:gd name="T2" fmla="*/ 2 w 78"/>
                <a:gd name="T3" fmla="*/ 28 h 195"/>
                <a:gd name="T4" fmla="*/ 5 w 78"/>
                <a:gd name="T5" fmla="*/ 31 h 195"/>
                <a:gd name="T6" fmla="*/ 8 w 78"/>
                <a:gd name="T7" fmla="*/ 35 h 195"/>
                <a:gd name="T8" fmla="*/ 11 w 78"/>
                <a:gd name="T9" fmla="*/ 39 h 195"/>
                <a:gd name="T10" fmla="*/ 14 w 78"/>
                <a:gd name="T11" fmla="*/ 44 h 195"/>
                <a:gd name="T12" fmla="*/ 18 w 78"/>
                <a:gd name="T13" fmla="*/ 50 h 195"/>
                <a:gd name="T14" fmla="*/ 22 w 78"/>
                <a:gd name="T15" fmla="*/ 57 h 195"/>
                <a:gd name="T16" fmla="*/ 25 w 78"/>
                <a:gd name="T17" fmla="*/ 64 h 195"/>
                <a:gd name="T18" fmla="*/ 29 w 78"/>
                <a:gd name="T19" fmla="*/ 71 h 195"/>
                <a:gd name="T20" fmla="*/ 32 w 78"/>
                <a:gd name="T21" fmla="*/ 79 h 195"/>
                <a:gd name="T22" fmla="*/ 35 w 78"/>
                <a:gd name="T23" fmla="*/ 88 h 195"/>
                <a:gd name="T24" fmla="*/ 38 w 78"/>
                <a:gd name="T25" fmla="*/ 97 h 195"/>
                <a:gd name="T26" fmla="*/ 39 w 78"/>
                <a:gd name="T27" fmla="*/ 105 h 195"/>
                <a:gd name="T28" fmla="*/ 40 w 78"/>
                <a:gd name="T29" fmla="*/ 115 h 195"/>
                <a:gd name="T30" fmla="*/ 40 w 78"/>
                <a:gd name="T31" fmla="*/ 124 h 195"/>
                <a:gd name="T32" fmla="*/ 40 w 78"/>
                <a:gd name="T33" fmla="*/ 134 h 195"/>
                <a:gd name="T34" fmla="*/ 38 w 78"/>
                <a:gd name="T35" fmla="*/ 144 h 195"/>
                <a:gd name="T36" fmla="*/ 35 w 78"/>
                <a:gd name="T37" fmla="*/ 155 h 195"/>
                <a:gd name="T38" fmla="*/ 31 w 78"/>
                <a:gd name="T39" fmla="*/ 166 h 195"/>
                <a:gd name="T40" fmla="*/ 26 w 78"/>
                <a:gd name="T41" fmla="*/ 176 h 195"/>
                <a:gd name="T42" fmla="*/ 63 w 78"/>
                <a:gd name="T43" fmla="*/ 188 h 195"/>
                <a:gd name="T44" fmla="*/ 68 w 78"/>
                <a:gd name="T45" fmla="*/ 176 h 195"/>
                <a:gd name="T46" fmla="*/ 72 w 78"/>
                <a:gd name="T47" fmla="*/ 166 h 195"/>
                <a:gd name="T48" fmla="*/ 75 w 78"/>
                <a:gd name="T49" fmla="*/ 154 h 195"/>
                <a:gd name="T50" fmla="*/ 77 w 78"/>
                <a:gd name="T51" fmla="*/ 143 h 195"/>
                <a:gd name="T52" fmla="*/ 78 w 78"/>
                <a:gd name="T53" fmla="*/ 132 h 195"/>
                <a:gd name="T54" fmla="*/ 78 w 78"/>
                <a:gd name="T55" fmla="*/ 121 h 195"/>
                <a:gd name="T56" fmla="*/ 78 w 78"/>
                <a:gd name="T57" fmla="*/ 110 h 195"/>
                <a:gd name="T58" fmla="*/ 76 w 78"/>
                <a:gd name="T59" fmla="*/ 100 h 195"/>
                <a:gd name="T60" fmla="*/ 75 w 78"/>
                <a:gd name="T61" fmla="*/ 90 h 195"/>
                <a:gd name="T62" fmla="*/ 73 w 78"/>
                <a:gd name="T63" fmla="*/ 80 h 195"/>
                <a:gd name="T64" fmla="*/ 69 w 78"/>
                <a:gd name="T65" fmla="*/ 70 h 195"/>
                <a:gd name="T66" fmla="*/ 66 w 78"/>
                <a:gd name="T67" fmla="*/ 60 h 195"/>
                <a:gd name="T68" fmla="*/ 62 w 78"/>
                <a:gd name="T69" fmla="*/ 52 h 195"/>
                <a:gd name="T70" fmla="*/ 58 w 78"/>
                <a:gd name="T71" fmla="*/ 43 h 195"/>
                <a:gd name="T72" fmla="*/ 53 w 78"/>
                <a:gd name="T73" fmla="*/ 35 h 195"/>
                <a:gd name="T74" fmla="*/ 49 w 78"/>
                <a:gd name="T75" fmla="*/ 27 h 195"/>
                <a:gd name="T76" fmla="*/ 44 w 78"/>
                <a:gd name="T77" fmla="*/ 20 h 195"/>
                <a:gd name="T78" fmla="*/ 40 w 78"/>
                <a:gd name="T79" fmla="*/ 14 h 195"/>
                <a:gd name="T80" fmla="*/ 35 w 78"/>
                <a:gd name="T81" fmla="*/ 8 h 195"/>
                <a:gd name="T82" fmla="*/ 30 w 78"/>
                <a:gd name="T83" fmla="*/ 2 h 195"/>
                <a:gd name="T84" fmla="*/ 27 w 78"/>
                <a:gd name="T85" fmla="*/ 0 h 195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w 78"/>
                <a:gd name="T130" fmla="*/ 0 h 195"/>
                <a:gd name="T131" fmla="*/ 78 w 78"/>
                <a:gd name="T132" fmla="*/ 195 h 195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T129" t="T130" r="T131" b="T132"/>
              <a:pathLst>
                <a:path w="78" h="195">
                  <a:moveTo>
                    <a:pt x="27" y="0"/>
                  </a:moveTo>
                  <a:lnTo>
                    <a:pt x="0" y="25"/>
                  </a:lnTo>
                  <a:lnTo>
                    <a:pt x="0" y="26"/>
                  </a:lnTo>
                  <a:lnTo>
                    <a:pt x="1" y="27"/>
                  </a:lnTo>
                  <a:lnTo>
                    <a:pt x="2" y="28"/>
                  </a:lnTo>
                  <a:lnTo>
                    <a:pt x="4" y="29"/>
                  </a:lnTo>
                  <a:lnTo>
                    <a:pt x="4" y="30"/>
                  </a:lnTo>
                  <a:lnTo>
                    <a:pt x="5" y="31"/>
                  </a:lnTo>
                  <a:lnTo>
                    <a:pt x="6" y="32"/>
                  </a:lnTo>
                  <a:lnTo>
                    <a:pt x="7" y="34"/>
                  </a:lnTo>
                  <a:lnTo>
                    <a:pt x="8" y="35"/>
                  </a:lnTo>
                  <a:lnTo>
                    <a:pt x="9" y="36"/>
                  </a:lnTo>
                  <a:lnTo>
                    <a:pt x="10" y="38"/>
                  </a:lnTo>
                  <a:lnTo>
                    <a:pt x="11" y="39"/>
                  </a:lnTo>
                  <a:lnTo>
                    <a:pt x="12" y="41"/>
                  </a:lnTo>
                  <a:lnTo>
                    <a:pt x="13" y="43"/>
                  </a:lnTo>
                  <a:lnTo>
                    <a:pt x="14" y="44"/>
                  </a:lnTo>
                  <a:lnTo>
                    <a:pt x="16" y="46"/>
                  </a:lnTo>
                  <a:lnTo>
                    <a:pt x="17" y="48"/>
                  </a:lnTo>
                  <a:lnTo>
                    <a:pt x="18" y="50"/>
                  </a:lnTo>
                  <a:lnTo>
                    <a:pt x="19" y="52"/>
                  </a:lnTo>
                  <a:lnTo>
                    <a:pt x="20" y="54"/>
                  </a:lnTo>
                  <a:lnTo>
                    <a:pt x="22" y="57"/>
                  </a:lnTo>
                  <a:lnTo>
                    <a:pt x="23" y="59"/>
                  </a:lnTo>
                  <a:lnTo>
                    <a:pt x="24" y="61"/>
                  </a:lnTo>
                  <a:lnTo>
                    <a:pt x="25" y="64"/>
                  </a:lnTo>
                  <a:lnTo>
                    <a:pt x="27" y="66"/>
                  </a:lnTo>
                  <a:lnTo>
                    <a:pt x="28" y="69"/>
                  </a:lnTo>
                  <a:lnTo>
                    <a:pt x="29" y="71"/>
                  </a:lnTo>
                  <a:lnTo>
                    <a:pt x="30" y="74"/>
                  </a:lnTo>
                  <a:lnTo>
                    <a:pt x="31" y="77"/>
                  </a:lnTo>
                  <a:lnTo>
                    <a:pt x="32" y="79"/>
                  </a:lnTo>
                  <a:lnTo>
                    <a:pt x="34" y="82"/>
                  </a:lnTo>
                  <a:lnTo>
                    <a:pt x="34" y="85"/>
                  </a:lnTo>
                  <a:lnTo>
                    <a:pt x="35" y="88"/>
                  </a:lnTo>
                  <a:lnTo>
                    <a:pt x="36" y="90"/>
                  </a:lnTo>
                  <a:lnTo>
                    <a:pt x="37" y="93"/>
                  </a:lnTo>
                  <a:lnTo>
                    <a:pt x="38" y="97"/>
                  </a:lnTo>
                  <a:lnTo>
                    <a:pt x="38" y="99"/>
                  </a:lnTo>
                  <a:lnTo>
                    <a:pt x="39" y="102"/>
                  </a:lnTo>
                  <a:lnTo>
                    <a:pt x="39" y="105"/>
                  </a:lnTo>
                  <a:lnTo>
                    <a:pt x="40" y="108"/>
                  </a:lnTo>
                  <a:lnTo>
                    <a:pt x="40" y="111"/>
                  </a:lnTo>
                  <a:lnTo>
                    <a:pt x="40" y="115"/>
                  </a:lnTo>
                  <a:lnTo>
                    <a:pt x="40" y="118"/>
                  </a:lnTo>
                  <a:lnTo>
                    <a:pt x="41" y="121"/>
                  </a:lnTo>
                  <a:lnTo>
                    <a:pt x="40" y="124"/>
                  </a:lnTo>
                  <a:lnTo>
                    <a:pt x="40" y="128"/>
                  </a:lnTo>
                  <a:lnTo>
                    <a:pt x="40" y="131"/>
                  </a:lnTo>
                  <a:lnTo>
                    <a:pt x="40" y="134"/>
                  </a:lnTo>
                  <a:lnTo>
                    <a:pt x="39" y="138"/>
                  </a:lnTo>
                  <a:lnTo>
                    <a:pt x="39" y="141"/>
                  </a:lnTo>
                  <a:lnTo>
                    <a:pt x="38" y="144"/>
                  </a:lnTo>
                  <a:lnTo>
                    <a:pt x="37" y="148"/>
                  </a:lnTo>
                  <a:lnTo>
                    <a:pt x="36" y="152"/>
                  </a:lnTo>
                  <a:lnTo>
                    <a:pt x="35" y="155"/>
                  </a:lnTo>
                  <a:lnTo>
                    <a:pt x="34" y="159"/>
                  </a:lnTo>
                  <a:lnTo>
                    <a:pt x="33" y="162"/>
                  </a:lnTo>
                  <a:lnTo>
                    <a:pt x="31" y="166"/>
                  </a:lnTo>
                  <a:lnTo>
                    <a:pt x="30" y="169"/>
                  </a:lnTo>
                  <a:lnTo>
                    <a:pt x="28" y="173"/>
                  </a:lnTo>
                  <a:lnTo>
                    <a:pt x="26" y="176"/>
                  </a:lnTo>
                  <a:lnTo>
                    <a:pt x="59" y="195"/>
                  </a:lnTo>
                  <a:lnTo>
                    <a:pt x="61" y="192"/>
                  </a:lnTo>
                  <a:lnTo>
                    <a:pt x="63" y="188"/>
                  </a:lnTo>
                  <a:lnTo>
                    <a:pt x="65" y="184"/>
                  </a:lnTo>
                  <a:lnTo>
                    <a:pt x="67" y="180"/>
                  </a:lnTo>
                  <a:lnTo>
                    <a:pt x="68" y="176"/>
                  </a:lnTo>
                  <a:lnTo>
                    <a:pt x="69" y="173"/>
                  </a:lnTo>
                  <a:lnTo>
                    <a:pt x="71" y="169"/>
                  </a:lnTo>
                  <a:lnTo>
                    <a:pt x="72" y="166"/>
                  </a:lnTo>
                  <a:lnTo>
                    <a:pt x="73" y="161"/>
                  </a:lnTo>
                  <a:lnTo>
                    <a:pt x="74" y="158"/>
                  </a:lnTo>
                  <a:lnTo>
                    <a:pt x="75" y="154"/>
                  </a:lnTo>
                  <a:lnTo>
                    <a:pt x="76" y="151"/>
                  </a:lnTo>
                  <a:lnTo>
                    <a:pt x="76" y="147"/>
                  </a:lnTo>
                  <a:lnTo>
                    <a:pt x="77" y="143"/>
                  </a:lnTo>
                  <a:lnTo>
                    <a:pt x="78" y="139"/>
                  </a:lnTo>
                  <a:lnTo>
                    <a:pt x="78" y="136"/>
                  </a:lnTo>
                  <a:lnTo>
                    <a:pt x="78" y="132"/>
                  </a:lnTo>
                  <a:lnTo>
                    <a:pt x="78" y="128"/>
                  </a:lnTo>
                  <a:lnTo>
                    <a:pt x="78" y="125"/>
                  </a:lnTo>
                  <a:lnTo>
                    <a:pt x="78" y="121"/>
                  </a:lnTo>
                  <a:lnTo>
                    <a:pt x="78" y="117"/>
                  </a:lnTo>
                  <a:lnTo>
                    <a:pt x="78" y="114"/>
                  </a:lnTo>
                  <a:lnTo>
                    <a:pt x="78" y="110"/>
                  </a:lnTo>
                  <a:lnTo>
                    <a:pt x="78" y="107"/>
                  </a:lnTo>
                  <a:lnTo>
                    <a:pt x="77" y="103"/>
                  </a:lnTo>
                  <a:lnTo>
                    <a:pt x="76" y="100"/>
                  </a:lnTo>
                  <a:lnTo>
                    <a:pt x="76" y="97"/>
                  </a:lnTo>
                  <a:lnTo>
                    <a:pt x="75" y="93"/>
                  </a:lnTo>
                  <a:lnTo>
                    <a:pt x="75" y="90"/>
                  </a:lnTo>
                  <a:lnTo>
                    <a:pt x="74" y="86"/>
                  </a:lnTo>
                  <a:lnTo>
                    <a:pt x="73" y="83"/>
                  </a:lnTo>
                  <a:lnTo>
                    <a:pt x="73" y="80"/>
                  </a:lnTo>
                  <a:lnTo>
                    <a:pt x="71" y="77"/>
                  </a:lnTo>
                  <a:lnTo>
                    <a:pt x="70" y="74"/>
                  </a:lnTo>
                  <a:lnTo>
                    <a:pt x="69" y="70"/>
                  </a:lnTo>
                  <a:lnTo>
                    <a:pt x="68" y="67"/>
                  </a:lnTo>
                  <a:lnTo>
                    <a:pt x="67" y="64"/>
                  </a:lnTo>
                  <a:lnTo>
                    <a:pt x="66" y="60"/>
                  </a:lnTo>
                  <a:lnTo>
                    <a:pt x="65" y="58"/>
                  </a:lnTo>
                  <a:lnTo>
                    <a:pt x="63" y="55"/>
                  </a:lnTo>
                  <a:lnTo>
                    <a:pt x="62" y="52"/>
                  </a:lnTo>
                  <a:lnTo>
                    <a:pt x="60" y="49"/>
                  </a:lnTo>
                  <a:lnTo>
                    <a:pt x="59" y="46"/>
                  </a:lnTo>
                  <a:lnTo>
                    <a:pt x="58" y="43"/>
                  </a:lnTo>
                  <a:lnTo>
                    <a:pt x="57" y="40"/>
                  </a:lnTo>
                  <a:lnTo>
                    <a:pt x="55" y="38"/>
                  </a:lnTo>
                  <a:lnTo>
                    <a:pt x="53" y="35"/>
                  </a:lnTo>
                  <a:lnTo>
                    <a:pt x="52" y="33"/>
                  </a:lnTo>
                  <a:lnTo>
                    <a:pt x="50" y="30"/>
                  </a:lnTo>
                  <a:lnTo>
                    <a:pt x="49" y="27"/>
                  </a:lnTo>
                  <a:lnTo>
                    <a:pt x="47" y="25"/>
                  </a:lnTo>
                  <a:lnTo>
                    <a:pt x="46" y="23"/>
                  </a:lnTo>
                  <a:lnTo>
                    <a:pt x="44" y="20"/>
                  </a:lnTo>
                  <a:lnTo>
                    <a:pt x="43" y="18"/>
                  </a:lnTo>
                  <a:lnTo>
                    <a:pt x="41" y="16"/>
                  </a:lnTo>
                  <a:lnTo>
                    <a:pt x="40" y="14"/>
                  </a:lnTo>
                  <a:lnTo>
                    <a:pt x="38" y="12"/>
                  </a:lnTo>
                  <a:lnTo>
                    <a:pt x="37" y="9"/>
                  </a:lnTo>
                  <a:lnTo>
                    <a:pt x="35" y="8"/>
                  </a:lnTo>
                  <a:lnTo>
                    <a:pt x="34" y="6"/>
                  </a:lnTo>
                  <a:lnTo>
                    <a:pt x="32" y="4"/>
                  </a:lnTo>
                  <a:lnTo>
                    <a:pt x="30" y="2"/>
                  </a:lnTo>
                  <a:lnTo>
                    <a:pt x="29" y="1"/>
                  </a:lnTo>
                  <a:lnTo>
                    <a:pt x="27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14394" name="Freeform 19"/>
            <p:cNvSpPr>
              <a:spLocks/>
            </p:cNvSpPr>
            <p:nvPr/>
          </p:nvSpPr>
          <p:spPr bwMode="auto">
            <a:xfrm>
              <a:off x="2153" y="3121"/>
              <a:ext cx="153" cy="109"/>
            </a:xfrm>
            <a:custGeom>
              <a:avLst/>
              <a:gdLst>
                <a:gd name="T0" fmla="*/ 51 w 153"/>
                <a:gd name="T1" fmla="*/ 4 h 109"/>
                <a:gd name="T2" fmla="*/ 0 w 153"/>
                <a:gd name="T3" fmla="*/ 109 h 109"/>
                <a:gd name="T4" fmla="*/ 153 w 153"/>
                <a:gd name="T5" fmla="*/ 90 h 109"/>
                <a:gd name="T6" fmla="*/ 108 w 153"/>
                <a:gd name="T7" fmla="*/ 0 h 109"/>
                <a:gd name="T8" fmla="*/ 82 w 153"/>
                <a:gd name="T9" fmla="*/ 12 h 109"/>
                <a:gd name="T10" fmla="*/ 98 w 153"/>
                <a:gd name="T11" fmla="*/ 62 h 109"/>
                <a:gd name="T12" fmla="*/ 64 w 153"/>
                <a:gd name="T13" fmla="*/ 66 h 109"/>
                <a:gd name="T14" fmla="*/ 81 w 153"/>
                <a:gd name="T15" fmla="*/ 17 h 109"/>
                <a:gd name="T16" fmla="*/ 51 w 153"/>
                <a:gd name="T17" fmla="*/ 4 h 109"/>
                <a:gd name="T18" fmla="*/ 51 w 153"/>
                <a:gd name="T19" fmla="*/ 4 h 109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153"/>
                <a:gd name="T31" fmla="*/ 0 h 109"/>
                <a:gd name="T32" fmla="*/ 153 w 153"/>
                <a:gd name="T33" fmla="*/ 109 h 109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153" h="109">
                  <a:moveTo>
                    <a:pt x="51" y="4"/>
                  </a:moveTo>
                  <a:lnTo>
                    <a:pt x="0" y="109"/>
                  </a:lnTo>
                  <a:lnTo>
                    <a:pt x="153" y="90"/>
                  </a:lnTo>
                  <a:lnTo>
                    <a:pt x="108" y="0"/>
                  </a:lnTo>
                  <a:lnTo>
                    <a:pt x="82" y="12"/>
                  </a:lnTo>
                  <a:lnTo>
                    <a:pt x="98" y="62"/>
                  </a:lnTo>
                  <a:lnTo>
                    <a:pt x="64" y="66"/>
                  </a:lnTo>
                  <a:lnTo>
                    <a:pt x="81" y="17"/>
                  </a:lnTo>
                  <a:lnTo>
                    <a:pt x="51" y="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14395" name="Freeform 27"/>
            <p:cNvSpPr>
              <a:spLocks/>
            </p:cNvSpPr>
            <p:nvPr/>
          </p:nvSpPr>
          <p:spPr bwMode="auto">
            <a:xfrm>
              <a:off x="2229" y="3104"/>
              <a:ext cx="48" cy="29"/>
            </a:xfrm>
            <a:custGeom>
              <a:avLst/>
              <a:gdLst>
                <a:gd name="T0" fmla="*/ 32 w 48"/>
                <a:gd name="T1" fmla="*/ 1 h 29"/>
                <a:gd name="T2" fmla="*/ 30 w 48"/>
                <a:gd name="T3" fmla="*/ 3 h 29"/>
                <a:gd name="T4" fmla="*/ 28 w 48"/>
                <a:gd name="T5" fmla="*/ 4 h 29"/>
                <a:gd name="T6" fmla="*/ 25 w 48"/>
                <a:gd name="T7" fmla="*/ 6 h 29"/>
                <a:gd name="T8" fmla="*/ 22 w 48"/>
                <a:gd name="T9" fmla="*/ 7 h 29"/>
                <a:gd name="T10" fmla="*/ 19 w 48"/>
                <a:gd name="T11" fmla="*/ 8 h 29"/>
                <a:gd name="T12" fmla="*/ 16 w 48"/>
                <a:gd name="T13" fmla="*/ 9 h 29"/>
                <a:gd name="T14" fmla="*/ 13 w 48"/>
                <a:gd name="T15" fmla="*/ 11 h 29"/>
                <a:gd name="T16" fmla="*/ 10 w 48"/>
                <a:gd name="T17" fmla="*/ 11 h 29"/>
                <a:gd name="T18" fmla="*/ 6 w 48"/>
                <a:gd name="T19" fmla="*/ 13 h 29"/>
                <a:gd name="T20" fmla="*/ 2 w 48"/>
                <a:gd name="T21" fmla="*/ 15 h 29"/>
                <a:gd name="T22" fmla="*/ 0 w 48"/>
                <a:gd name="T23" fmla="*/ 16 h 29"/>
                <a:gd name="T24" fmla="*/ 2 w 48"/>
                <a:gd name="T25" fmla="*/ 17 h 29"/>
                <a:gd name="T26" fmla="*/ 4 w 48"/>
                <a:gd name="T27" fmla="*/ 19 h 29"/>
                <a:gd name="T28" fmla="*/ 7 w 48"/>
                <a:gd name="T29" fmla="*/ 20 h 29"/>
                <a:gd name="T30" fmla="*/ 10 w 48"/>
                <a:gd name="T31" fmla="*/ 21 h 29"/>
                <a:gd name="T32" fmla="*/ 14 w 48"/>
                <a:gd name="T33" fmla="*/ 22 h 29"/>
                <a:gd name="T34" fmla="*/ 17 w 48"/>
                <a:gd name="T35" fmla="*/ 24 h 29"/>
                <a:gd name="T36" fmla="*/ 21 w 48"/>
                <a:gd name="T37" fmla="*/ 25 h 29"/>
                <a:gd name="T38" fmla="*/ 25 w 48"/>
                <a:gd name="T39" fmla="*/ 26 h 29"/>
                <a:gd name="T40" fmla="*/ 29 w 48"/>
                <a:gd name="T41" fmla="*/ 27 h 29"/>
                <a:gd name="T42" fmla="*/ 33 w 48"/>
                <a:gd name="T43" fmla="*/ 28 h 29"/>
                <a:gd name="T44" fmla="*/ 36 w 48"/>
                <a:gd name="T45" fmla="*/ 28 h 29"/>
                <a:gd name="T46" fmla="*/ 39 w 48"/>
                <a:gd name="T47" fmla="*/ 28 h 29"/>
                <a:gd name="T48" fmla="*/ 42 w 48"/>
                <a:gd name="T49" fmla="*/ 28 h 29"/>
                <a:gd name="T50" fmla="*/ 46 w 48"/>
                <a:gd name="T51" fmla="*/ 27 h 29"/>
                <a:gd name="T52" fmla="*/ 48 w 48"/>
                <a:gd name="T53" fmla="*/ 24 h 29"/>
                <a:gd name="T54" fmla="*/ 48 w 48"/>
                <a:gd name="T55" fmla="*/ 20 h 29"/>
                <a:gd name="T56" fmla="*/ 46 w 48"/>
                <a:gd name="T57" fmla="*/ 16 h 29"/>
                <a:gd name="T58" fmla="*/ 43 w 48"/>
                <a:gd name="T59" fmla="*/ 12 h 29"/>
                <a:gd name="T60" fmla="*/ 40 w 48"/>
                <a:gd name="T61" fmla="*/ 8 h 29"/>
                <a:gd name="T62" fmla="*/ 37 w 48"/>
                <a:gd name="T63" fmla="*/ 4 h 29"/>
                <a:gd name="T64" fmla="*/ 35 w 48"/>
                <a:gd name="T65" fmla="*/ 1 h 29"/>
                <a:gd name="T66" fmla="*/ 33 w 48"/>
                <a:gd name="T67" fmla="*/ 0 h 29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w 48"/>
                <a:gd name="T103" fmla="*/ 0 h 29"/>
                <a:gd name="T104" fmla="*/ 48 w 48"/>
                <a:gd name="T105" fmla="*/ 29 h 29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T102" t="T103" r="T104" b="T105"/>
              <a:pathLst>
                <a:path w="48" h="29">
                  <a:moveTo>
                    <a:pt x="33" y="0"/>
                  </a:moveTo>
                  <a:lnTo>
                    <a:pt x="32" y="1"/>
                  </a:lnTo>
                  <a:lnTo>
                    <a:pt x="31" y="3"/>
                  </a:lnTo>
                  <a:lnTo>
                    <a:pt x="30" y="3"/>
                  </a:lnTo>
                  <a:lnTo>
                    <a:pt x="29" y="4"/>
                  </a:lnTo>
                  <a:lnTo>
                    <a:pt x="28" y="4"/>
                  </a:lnTo>
                  <a:lnTo>
                    <a:pt x="26" y="5"/>
                  </a:lnTo>
                  <a:lnTo>
                    <a:pt x="25" y="6"/>
                  </a:lnTo>
                  <a:lnTo>
                    <a:pt x="24" y="6"/>
                  </a:lnTo>
                  <a:lnTo>
                    <a:pt x="22" y="7"/>
                  </a:lnTo>
                  <a:lnTo>
                    <a:pt x="21" y="8"/>
                  </a:lnTo>
                  <a:lnTo>
                    <a:pt x="19" y="8"/>
                  </a:lnTo>
                  <a:lnTo>
                    <a:pt x="18" y="9"/>
                  </a:lnTo>
                  <a:lnTo>
                    <a:pt x="16" y="9"/>
                  </a:lnTo>
                  <a:lnTo>
                    <a:pt x="15" y="10"/>
                  </a:lnTo>
                  <a:lnTo>
                    <a:pt x="13" y="11"/>
                  </a:lnTo>
                  <a:lnTo>
                    <a:pt x="11" y="11"/>
                  </a:lnTo>
                  <a:lnTo>
                    <a:pt x="10" y="11"/>
                  </a:lnTo>
                  <a:lnTo>
                    <a:pt x="8" y="12"/>
                  </a:lnTo>
                  <a:lnTo>
                    <a:pt x="6" y="13"/>
                  </a:lnTo>
                  <a:lnTo>
                    <a:pt x="3" y="14"/>
                  </a:lnTo>
                  <a:lnTo>
                    <a:pt x="2" y="15"/>
                  </a:lnTo>
                  <a:lnTo>
                    <a:pt x="1" y="16"/>
                  </a:lnTo>
                  <a:lnTo>
                    <a:pt x="0" y="16"/>
                  </a:lnTo>
                  <a:lnTo>
                    <a:pt x="1" y="17"/>
                  </a:lnTo>
                  <a:lnTo>
                    <a:pt x="2" y="17"/>
                  </a:lnTo>
                  <a:lnTo>
                    <a:pt x="3" y="18"/>
                  </a:lnTo>
                  <a:lnTo>
                    <a:pt x="4" y="19"/>
                  </a:lnTo>
                  <a:lnTo>
                    <a:pt x="6" y="19"/>
                  </a:lnTo>
                  <a:lnTo>
                    <a:pt x="7" y="20"/>
                  </a:lnTo>
                  <a:lnTo>
                    <a:pt x="9" y="21"/>
                  </a:lnTo>
                  <a:lnTo>
                    <a:pt x="10" y="21"/>
                  </a:lnTo>
                  <a:lnTo>
                    <a:pt x="12" y="22"/>
                  </a:lnTo>
                  <a:lnTo>
                    <a:pt x="14" y="22"/>
                  </a:lnTo>
                  <a:lnTo>
                    <a:pt x="16" y="23"/>
                  </a:lnTo>
                  <a:lnTo>
                    <a:pt x="17" y="24"/>
                  </a:lnTo>
                  <a:lnTo>
                    <a:pt x="19" y="24"/>
                  </a:lnTo>
                  <a:lnTo>
                    <a:pt x="21" y="25"/>
                  </a:lnTo>
                  <a:lnTo>
                    <a:pt x="23" y="26"/>
                  </a:lnTo>
                  <a:lnTo>
                    <a:pt x="25" y="26"/>
                  </a:lnTo>
                  <a:lnTo>
                    <a:pt x="27" y="27"/>
                  </a:lnTo>
                  <a:lnTo>
                    <a:pt x="29" y="27"/>
                  </a:lnTo>
                  <a:lnTo>
                    <a:pt x="31" y="27"/>
                  </a:lnTo>
                  <a:lnTo>
                    <a:pt x="33" y="28"/>
                  </a:lnTo>
                  <a:lnTo>
                    <a:pt x="35" y="28"/>
                  </a:lnTo>
                  <a:lnTo>
                    <a:pt x="36" y="28"/>
                  </a:lnTo>
                  <a:lnTo>
                    <a:pt x="38" y="29"/>
                  </a:lnTo>
                  <a:lnTo>
                    <a:pt x="39" y="28"/>
                  </a:lnTo>
                  <a:lnTo>
                    <a:pt x="41" y="28"/>
                  </a:lnTo>
                  <a:lnTo>
                    <a:pt x="42" y="28"/>
                  </a:lnTo>
                  <a:lnTo>
                    <a:pt x="44" y="28"/>
                  </a:lnTo>
                  <a:lnTo>
                    <a:pt x="46" y="27"/>
                  </a:lnTo>
                  <a:lnTo>
                    <a:pt x="48" y="26"/>
                  </a:lnTo>
                  <a:lnTo>
                    <a:pt x="48" y="24"/>
                  </a:lnTo>
                  <a:lnTo>
                    <a:pt x="48" y="22"/>
                  </a:lnTo>
                  <a:lnTo>
                    <a:pt x="48" y="20"/>
                  </a:lnTo>
                  <a:lnTo>
                    <a:pt x="48" y="18"/>
                  </a:lnTo>
                  <a:lnTo>
                    <a:pt x="46" y="16"/>
                  </a:lnTo>
                  <a:lnTo>
                    <a:pt x="45" y="14"/>
                  </a:lnTo>
                  <a:lnTo>
                    <a:pt x="43" y="12"/>
                  </a:lnTo>
                  <a:lnTo>
                    <a:pt x="42" y="10"/>
                  </a:lnTo>
                  <a:lnTo>
                    <a:pt x="40" y="8"/>
                  </a:lnTo>
                  <a:lnTo>
                    <a:pt x="39" y="6"/>
                  </a:lnTo>
                  <a:lnTo>
                    <a:pt x="37" y="4"/>
                  </a:lnTo>
                  <a:lnTo>
                    <a:pt x="36" y="3"/>
                  </a:lnTo>
                  <a:lnTo>
                    <a:pt x="35" y="1"/>
                  </a:lnTo>
                  <a:lnTo>
                    <a:pt x="34" y="1"/>
                  </a:lnTo>
                  <a:lnTo>
                    <a:pt x="33" y="0"/>
                  </a:lnTo>
                  <a:close/>
                </a:path>
              </a:pathLst>
            </a:custGeom>
            <a:solidFill>
              <a:srgbClr val="1A1A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hr-HR"/>
            </a:p>
          </p:txBody>
        </p:sp>
      </p:grpSp>
      <p:grpSp>
        <p:nvGrpSpPr>
          <p:cNvPr id="8" name="Group 10"/>
          <p:cNvGrpSpPr>
            <a:grpSpLocks noChangeAspect="1"/>
          </p:cNvGrpSpPr>
          <p:nvPr/>
        </p:nvGrpSpPr>
        <p:grpSpPr bwMode="auto">
          <a:xfrm>
            <a:off x="5232400" y="1963738"/>
            <a:ext cx="619125" cy="723900"/>
            <a:chOff x="1953" y="2370"/>
            <a:chExt cx="748" cy="876"/>
          </a:xfrm>
        </p:grpSpPr>
        <p:sp>
          <p:nvSpPr>
            <p:cNvPr id="14384" name="AutoShape 9"/>
            <p:cNvSpPr>
              <a:spLocks noChangeAspect="1" noChangeArrowheads="1" noTextEdit="1"/>
            </p:cNvSpPr>
            <p:nvPr/>
          </p:nvSpPr>
          <p:spPr bwMode="auto">
            <a:xfrm>
              <a:off x="1953" y="2370"/>
              <a:ext cx="748" cy="87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14385" name="Freeform 15"/>
            <p:cNvSpPr>
              <a:spLocks/>
            </p:cNvSpPr>
            <p:nvPr/>
          </p:nvSpPr>
          <p:spPr bwMode="auto">
            <a:xfrm>
              <a:off x="1963" y="2589"/>
              <a:ext cx="541" cy="568"/>
            </a:xfrm>
            <a:custGeom>
              <a:avLst/>
              <a:gdLst>
                <a:gd name="T0" fmla="*/ 480 w 541"/>
                <a:gd name="T1" fmla="*/ 250 h 568"/>
                <a:gd name="T2" fmla="*/ 471 w 541"/>
                <a:gd name="T3" fmla="*/ 213 h 568"/>
                <a:gd name="T4" fmla="*/ 470 w 541"/>
                <a:gd name="T5" fmla="*/ 175 h 568"/>
                <a:gd name="T6" fmla="*/ 471 w 541"/>
                <a:gd name="T7" fmla="*/ 138 h 568"/>
                <a:gd name="T8" fmla="*/ 471 w 541"/>
                <a:gd name="T9" fmla="*/ 107 h 568"/>
                <a:gd name="T10" fmla="*/ 469 w 541"/>
                <a:gd name="T11" fmla="*/ 79 h 568"/>
                <a:gd name="T12" fmla="*/ 461 w 541"/>
                <a:gd name="T13" fmla="*/ 54 h 568"/>
                <a:gd name="T14" fmla="*/ 443 w 541"/>
                <a:gd name="T15" fmla="*/ 31 h 568"/>
                <a:gd name="T16" fmla="*/ 419 w 541"/>
                <a:gd name="T17" fmla="*/ 13 h 568"/>
                <a:gd name="T18" fmla="*/ 384 w 541"/>
                <a:gd name="T19" fmla="*/ 8 h 568"/>
                <a:gd name="T20" fmla="*/ 358 w 541"/>
                <a:gd name="T21" fmla="*/ 7 h 568"/>
                <a:gd name="T22" fmla="*/ 330 w 541"/>
                <a:gd name="T23" fmla="*/ 1 h 568"/>
                <a:gd name="T24" fmla="*/ 295 w 541"/>
                <a:gd name="T25" fmla="*/ 1 h 568"/>
                <a:gd name="T26" fmla="*/ 256 w 541"/>
                <a:gd name="T27" fmla="*/ 15 h 568"/>
                <a:gd name="T28" fmla="*/ 221 w 541"/>
                <a:gd name="T29" fmla="*/ 46 h 568"/>
                <a:gd name="T30" fmla="*/ 181 w 541"/>
                <a:gd name="T31" fmla="*/ 84 h 568"/>
                <a:gd name="T32" fmla="*/ 121 w 541"/>
                <a:gd name="T33" fmla="*/ 148 h 568"/>
                <a:gd name="T34" fmla="*/ 61 w 541"/>
                <a:gd name="T35" fmla="*/ 226 h 568"/>
                <a:gd name="T36" fmla="*/ 16 w 541"/>
                <a:gd name="T37" fmla="*/ 311 h 568"/>
                <a:gd name="T38" fmla="*/ 4 w 541"/>
                <a:gd name="T39" fmla="*/ 353 h 568"/>
                <a:gd name="T40" fmla="*/ 1 w 541"/>
                <a:gd name="T41" fmla="*/ 388 h 568"/>
                <a:gd name="T42" fmla="*/ 5 w 541"/>
                <a:gd name="T43" fmla="*/ 429 h 568"/>
                <a:gd name="T44" fmla="*/ 47 w 541"/>
                <a:gd name="T45" fmla="*/ 512 h 568"/>
                <a:gd name="T46" fmla="*/ 119 w 541"/>
                <a:gd name="T47" fmla="*/ 559 h 568"/>
                <a:gd name="T48" fmla="*/ 208 w 541"/>
                <a:gd name="T49" fmla="*/ 562 h 568"/>
                <a:gd name="T50" fmla="*/ 233 w 541"/>
                <a:gd name="T51" fmla="*/ 513 h 568"/>
                <a:gd name="T52" fmla="*/ 162 w 541"/>
                <a:gd name="T53" fmla="*/ 528 h 568"/>
                <a:gd name="T54" fmla="*/ 98 w 541"/>
                <a:gd name="T55" fmla="*/ 505 h 568"/>
                <a:gd name="T56" fmla="*/ 53 w 541"/>
                <a:gd name="T57" fmla="*/ 452 h 568"/>
                <a:gd name="T58" fmla="*/ 40 w 541"/>
                <a:gd name="T59" fmla="*/ 369 h 568"/>
                <a:gd name="T60" fmla="*/ 81 w 541"/>
                <a:gd name="T61" fmla="*/ 266 h 568"/>
                <a:gd name="T62" fmla="*/ 153 w 541"/>
                <a:gd name="T63" fmla="*/ 170 h 568"/>
                <a:gd name="T64" fmla="*/ 224 w 541"/>
                <a:gd name="T65" fmla="*/ 95 h 568"/>
                <a:gd name="T66" fmla="*/ 254 w 541"/>
                <a:gd name="T67" fmla="*/ 66 h 568"/>
                <a:gd name="T68" fmla="*/ 281 w 541"/>
                <a:gd name="T69" fmla="*/ 45 h 568"/>
                <a:gd name="T70" fmla="*/ 307 w 541"/>
                <a:gd name="T71" fmla="*/ 38 h 568"/>
                <a:gd name="T72" fmla="*/ 332 w 541"/>
                <a:gd name="T73" fmla="*/ 40 h 568"/>
                <a:gd name="T74" fmla="*/ 368 w 541"/>
                <a:gd name="T75" fmla="*/ 47 h 568"/>
                <a:gd name="T76" fmla="*/ 401 w 541"/>
                <a:gd name="T77" fmla="*/ 46 h 568"/>
                <a:gd name="T78" fmla="*/ 426 w 541"/>
                <a:gd name="T79" fmla="*/ 69 h 568"/>
                <a:gd name="T80" fmla="*/ 433 w 541"/>
                <a:gd name="T81" fmla="*/ 105 h 568"/>
                <a:gd name="T82" fmla="*/ 433 w 541"/>
                <a:gd name="T83" fmla="*/ 129 h 568"/>
                <a:gd name="T84" fmla="*/ 432 w 541"/>
                <a:gd name="T85" fmla="*/ 162 h 568"/>
                <a:gd name="T86" fmla="*/ 432 w 541"/>
                <a:gd name="T87" fmla="*/ 205 h 568"/>
                <a:gd name="T88" fmla="*/ 439 w 541"/>
                <a:gd name="T89" fmla="*/ 249 h 568"/>
                <a:gd name="T90" fmla="*/ 459 w 541"/>
                <a:gd name="T91" fmla="*/ 292 h 568"/>
                <a:gd name="T92" fmla="*/ 483 w 541"/>
                <a:gd name="T93" fmla="*/ 328 h 568"/>
                <a:gd name="T94" fmla="*/ 497 w 541"/>
                <a:gd name="T95" fmla="*/ 366 h 568"/>
                <a:gd name="T96" fmla="*/ 502 w 541"/>
                <a:gd name="T97" fmla="*/ 406 h 568"/>
                <a:gd name="T98" fmla="*/ 498 w 541"/>
                <a:gd name="T99" fmla="*/ 445 h 568"/>
                <a:gd name="T100" fmla="*/ 467 w 541"/>
                <a:gd name="T101" fmla="*/ 493 h 568"/>
                <a:gd name="T102" fmla="*/ 417 w 541"/>
                <a:gd name="T103" fmla="*/ 523 h 568"/>
                <a:gd name="T104" fmla="*/ 363 w 541"/>
                <a:gd name="T105" fmla="*/ 528 h 568"/>
                <a:gd name="T106" fmla="*/ 322 w 541"/>
                <a:gd name="T107" fmla="*/ 516 h 568"/>
                <a:gd name="T108" fmla="*/ 312 w 541"/>
                <a:gd name="T109" fmla="*/ 547 h 568"/>
                <a:gd name="T110" fmla="*/ 382 w 541"/>
                <a:gd name="T111" fmla="*/ 567 h 568"/>
                <a:gd name="T112" fmla="*/ 456 w 541"/>
                <a:gd name="T113" fmla="*/ 548 h 568"/>
                <a:gd name="T114" fmla="*/ 515 w 541"/>
                <a:gd name="T115" fmla="*/ 496 h 568"/>
                <a:gd name="T116" fmla="*/ 538 w 541"/>
                <a:gd name="T117" fmla="*/ 436 h 568"/>
                <a:gd name="T118" fmla="*/ 539 w 541"/>
                <a:gd name="T119" fmla="*/ 387 h 568"/>
                <a:gd name="T120" fmla="*/ 528 w 541"/>
                <a:gd name="T121" fmla="*/ 338 h 568"/>
                <a:gd name="T122" fmla="*/ 506 w 541"/>
                <a:gd name="T123" fmla="*/ 293 h 568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w 541"/>
                <a:gd name="T187" fmla="*/ 0 h 568"/>
                <a:gd name="T188" fmla="*/ 541 w 541"/>
                <a:gd name="T189" fmla="*/ 568 h 568"/>
              </a:gdLst>
              <a:ahLst/>
              <a:cxnLst>
                <a:cxn ang="T124">
                  <a:pos x="T0" y="T1"/>
                </a:cxn>
                <a:cxn ang="T125">
                  <a:pos x="T2" y="T3"/>
                </a:cxn>
                <a:cxn ang="T126">
                  <a:pos x="T4" y="T5"/>
                </a:cxn>
                <a:cxn ang="T127">
                  <a:pos x="T6" y="T7"/>
                </a:cxn>
                <a:cxn ang="T128">
                  <a:pos x="T8" y="T9"/>
                </a:cxn>
                <a:cxn ang="T129">
                  <a:pos x="T10" y="T11"/>
                </a:cxn>
                <a:cxn ang="T130">
                  <a:pos x="T12" y="T13"/>
                </a:cxn>
                <a:cxn ang="T131">
                  <a:pos x="T14" y="T15"/>
                </a:cxn>
                <a:cxn ang="T132">
                  <a:pos x="T16" y="T17"/>
                </a:cxn>
                <a:cxn ang="T133">
                  <a:pos x="T18" y="T19"/>
                </a:cxn>
                <a:cxn ang="T134">
                  <a:pos x="T20" y="T21"/>
                </a:cxn>
                <a:cxn ang="T135">
                  <a:pos x="T22" y="T23"/>
                </a:cxn>
                <a:cxn ang="T136">
                  <a:pos x="T24" y="T25"/>
                </a:cxn>
                <a:cxn ang="T137">
                  <a:pos x="T26" y="T27"/>
                </a:cxn>
                <a:cxn ang="T138">
                  <a:pos x="T28" y="T29"/>
                </a:cxn>
                <a:cxn ang="T139">
                  <a:pos x="T30" y="T31"/>
                </a:cxn>
                <a:cxn ang="T140">
                  <a:pos x="T32" y="T33"/>
                </a:cxn>
                <a:cxn ang="T141">
                  <a:pos x="T34" y="T35"/>
                </a:cxn>
                <a:cxn ang="T142">
                  <a:pos x="T36" y="T37"/>
                </a:cxn>
                <a:cxn ang="T143">
                  <a:pos x="T38" y="T39"/>
                </a:cxn>
                <a:cxn ang="T144">
                  <a:pos x="T40" y="T41"/>
                </a:cxn>
                <a:cxn ang="T145">
                  <a:pos x="T42" y="T43"/>
                </a:cxn>
                <a:cxn ang="T146">
                  <a:pos x="T44" y="T45"/>
                </a:cxn>
                <a:cxn ang="T147">
                  <a:pos x="T46" y="T47"/>
                </a:cxn>
                <a:cxn ang="T148">
                  <a:pos x="T48" y="T49"/>
                </a:cxn>
                <a:cxn ang="T149">
                  <a:pos x="T50" y="T51"/>
                </a:cxn>
                <a:cxn ang="T150">
                  <a:pos x="T52" y="T53"/>
                </a:cxn>
                <a:cxn ang="T151">
                  <a:pos x="T54" y="T55"/>
                </a:cxn>
                <a:cxn ang="T152">
                  <a:pos x="T56" y="T57"/>
                </a:cxn>
                <a:cxn ang="T153">
                  <a:pos x="T58" y="T59"/>
                </a:cxn>
                <a:cxn ang="T154">
                  <a:pos x="T60" y="T61"/>
                </a:cxn>
                <a:cxn ang="T155">
                  <a:pos x="T62" y="T63"/>
                </a:cxn>
                <a:cxn ang="T156">
                  <a:pos x="T64" y="T65"/>
                </a:cxn>
                <a:cxn ang="T157">
                  <a:pos x="T66" y="T67"/>
                </a:cxn>
                <a:cxn ang="T158">
                  <a:pos x="T68" y="T69"/>
                </a:cxn>
                <a:cxn ang="T159">
                  <a:pos x="T70" y="T71"/>
                </a:cxn>
                <a:cxn ang="T160">
                  <a:pos x="T72" y="T73"/>
                </a:cxn>
                <a:cxn ang="T161">
                  <a:pos x="T74" y="T75"/>
                </a:cxn>
                <a:cxn ang="T162">
                  <a:pos x="T76" y="T77"/>
                </a:cxn>
                <a:cxn ang="T163">
                  <a:pos x="T78" y="T79"/>
                </a:cxn>
                <a:cxn ang="T164">
                  <a:pos x="T80" y="T81"/>
                </a:cxn>
                <a:cxn ang="T165">
                  <a:pos x="T82" y="T83"/>
                </a:cxn>
                <a:cxn ang="T166">
                  <a:pos x="T84" y="T85"/>
                </a:cxn>
                <a:cxn ang="T167">
                  <a:pos x="T86" y="T87"/>
                </a:cxn>
                <a:cxn ang="T168">
                  <a:pos x="T88" y="T89"/>
                </a:cxn>
                <a:cxn ang="T169">
                  <a:pos x="T90" y="T91"/>
                </a:cxn>
                <a:cxn ang="T170">
                  <a:pos x="T92" y="T93"/>
                </a:cxn>
                <a:cxn ang="T171">
                  <a:pos x="T94" y="T95"/>
                </a:cxn>
                <a:cxn ang="T172">
                  <a:pos x="T96" y="T97"/>
                </a:cxn>
                <a:cxn ang="T173">
                  <a:pos x="T98" y="T99"/>
                </a:cxn>
                <a:cxn ang="T174">
                  <a:pos x="T100" y="T101"/>
                </a:cxn>
                <a:cxn ang="T175">
                  <a:pos x="T102" y="T103"/>
                </a:cxn>
                <a:cxn ang="T176">
                  <a:pos x="T104" y="T105"/>
                </a:cxn>
                <a:cxn ang="T177">
                  <a:pos x="T106" y="T107"/>
                </a:cxn>
                <a:cxn ang="T178">
                  <a:pos x="T108" y="T109"/>
                </a:cxn>
                <a:cxn ang="T179">
                  <a:pos x="T110" y="T111"/>
                </a:cxn>
                <a:cxn ang="T180">
                  <a:pos x="T112" y="T113"/>
                </a:cxn>
                <a:cxn ang="T181">
                  <a:pos x="T114" y="T115"/>
                </a:cxn>
                <a:cxn ang="T182">
                  <a:pos x="T116" y="T117"/>
                </a:cxn>
                <a:cxn ang="T183">
                  <a:pos x="T118" y="T119"/>
                </a:cxn>
                <a:cxn ang="T184">
                  <a:pos x="T120" y="T121"/>
                </a:cxn>
                <a:cxn ang="T185">
                  <a:pos x="T122" y="T123"/>
                </a:cxn>
              </a:cxnLst>
              <a:rect l="T186" t="T187" r="T188" b="T189"/>
              <a:pathLst>
                <a:path w="541" h="568">
                  <a:moveTo>
                    <a:pt x="498" y="281"/>
                  </a:moveTo>
                  <a:lnTo>
                    <a:pt x="496" y="279"/>
                  </a:lnTo>
                  <a:lnTo>
                    <a:pt x="495" y="277"/>
                  </a:lnTo>
                  <a:lnTo>
                    <a:pt x="493" y="275"/>
                  </a:lnTo>
                  <a:lnTo>
                    <a:pt x="492" y="273"/>
                  </a:lnTo>
                  <a:lnTo>
                    <a:pt x="490" y="271"/>
                  </a:lnTo>
                  <a:lnTo>
                    <a:pt x="490" y="269"/>
                  </a:lnTo>
                  <a:lnTo>
                    <a:pt x="488" y="268"/>
                  </a:lnTo>
                  <a:lnTo>
                    <a:pt x="487" y="266"/>
                  </a:lnTo>
                  <a:lnTo>
                    <a:pt x="486" y="263"/>
                  </a:lnTo>
                  <a:lnTo>
                    <a:pt x="485" y="261"/>
                  </a:lnTo>
                  <a:lnTo>
                    <a:pt x="484" y="260"/>
                  </a:lnTo>
                  <a:lnTo>
                    <a:pt x="483" y="258"/>
                  </a:lnTo>
                  <a:lnTo>
                    <a:pt x="482" y="255"/>
                  </a:lnTo>
                  <a:lnTo>
                    <a:pt x="481" y="253"/>
                  </a:lnTo>
                  <a:lnTo>
                    <a:pt x="481" y="251"/>
                  </a:lnTo>
                  <a:lnTo>
                    <a:pt x="480" y="250"/>
                  </a:lnTo>
                  <a:lnTo>
                    <a:pt x="479" y="247"/>
                  </a:lnTo>
                  <a:lnTo>
                    <a:pt x="479" y="245"/>
                  </a:lnTo>
                  <a:lnTo>
                    <a:pt x="478" y="243"/>
                  </a:lnTo>
                  <a:lnTo>
                    <a:pt x="477" y="241"/>
                  </a:lnTo>
                  <a:lnTo>
                    <a:pt x="476" y="239"/>
                  </a:lnTo>
                  <a:lnTo>
                    <a:pt x="476" y="237"/>
                  </a:lnTo>
                  <a:lnTo>
                    <a:pt x="475" y="234"/>
                  </a:lnTo>
                  <a:lnTo>
                    <a:pt x="475" y="232"/>
                  </a:lnTo>
                  <a:lnTo>
                    <a:pt x="474" y="230"/>
                  </a:lnTo>
                  <a:lnTo>
                    <a:pt x="474" y="228"/>
                  </a:lnTo>
                  <a:lnTo>
                    <a:pt x="473" y="226"/>
                  </a:lnTo>
                  <a:lnTo>
                    <a:pt x="473" y="223"/>
                  </a:lnTo>
                  <a:lnTo>
                    <a:pt x="473" y="222"/>
                  </a:lnTo>
                  <a:lnTo>
                    <a:pt x="472" y="219"/>
                  </a:lnTo>
                  <a:lnTo>
                    <a:pt x="472" y="217"/>
                  </a:lnTo>
                  <a:lnTo>
                    <a:pt x="472" y="215"/>
                  </a:lnTo>
                  <a:lnTo>
                    <a:pt x="471" y="213"/>
                  </a:lnTo>
                  <a:lnTo>
                    <a:pt x="471" y="210"/>
                  </a:lnTo>
                  <a:lnTo>
                    <a:pt x="471" y="208"/>
                  </a:lnTo>
                  <a:lnTo>
                    <a:pt x="471" y="206"/>
                  </a:lnTo>
                  <a:lnTo>
                    <a:pt x="470" y="204"/>
                  </a:lnTo>
                  <a:lnTo>
                    <a:pt x="470" y="202"/>
                  </a:lnTo>
                  <a:lnTo>
                    <a:pt x="470" y="199"/>
                  </a:lnTo>
                  <a:lnTo>
                    <a:pt x="470" y="197"/>
                  </a:lnTo>
                  <a:lnTo>
                    <a:pt x="470" y="195"/>
                  </a:lnTo>
                  <a:lnTo>
                    <a:pt x="470" y="192"/>
                  </a:lnTo>
                  <a:lnTo>
                    <a:pt x="470" y="190"/>
                  </a:lnTo>
                  <a:lnTo>
                    <a:pt x="470" y="188"/>
                  </a:lnTo>
                  <a:lnTo>
                    <a:pt x="470" y="186"/>
                  </a:lnTo>
                  <a:lnTo>
                    <a:pt x="470" y="184"/>
                  </a:lnTo>
                  <a:lnTo>
                    <a:pt x="470" y="181"/>
                  </a:lnTo>
                  <a:lnTo>
                    <a:pt x="470" y="179"/>
                  </a:lnTo>
                  <a:lnTo>
                    <a:pt x="470" y="177"/>
                  </a:lnTo>
                  <a:lnTo>
                    <a:pt x="470" y="175"/>
                  </a:lnTo>
                  <a:lnTo>
                    <a:pt x="470" y="172"/>
                  </a:lnTo>
                  <a:lnTo>
                    <a:pt x="470" y="170"/>
                  </a:lnTo>
                  <a:lnTo>
                    <a:pt x="470" y="168"/>
                  </a:lnTo>
                  <a:lnTo>
                    <a:pt x="470" y="166"/>
                  </a:lnTo>
                  <a:lnTo>
                    <a:pt x="470" y="164"/>
                  </a:lnTo>
                  <a:lnTo>
                    <a:pt x="470" y="161"/>
                  </a:lnTo>
                  <a:lnTo>
                    <a:pt x="470" y="159"/>
                  </a:lnTo>
                  <a:lnTo>
                    <a:pt x="470" y="157"/>
                  </a:lnTo>
                  <a:lnTo>
                    <a:pt x="470" y="155"/>
                  </a:lnTo>
                  <a:lnTo>
                    <a:pt x="470" y="153"/>
                  </a:lnTo>
                  <a:lnTo>
                    <a:pt x="470" y="150"/>
                  </a:lnTo>
                  <a:lnTo>
                    <a:pt x="470" y="148"/>
                  </a:lnTo>
                  <a:lnTo>
                    <a:pt x="470" y="146"/>
                  </a:lnTo>
                  <a:lnTo>
                    <a:pt x="471" y="144"/>
                  </a:lnTo>
                  <a:lnTo>
                    <a:pt x="471" y="142"/>
                  </a:lnTo>
                  <a:lnTo>
                    <a:pt x="471" y="140"/>
                  </a:lnTo>
                  <a:lnTo>
                    <a:pt x="471" y="138"/>
                  </a:lnTo>
                  <a:lnTo>
                    <a:pt x="471" y="137"/>
                  </a:lnTo>
                  <a:lnTo>
                    <a:pt x="471" y="135"/>
                  </a:lnTo>
                  <a:lnTo>
                    <a:pt x="471" y="133"/>
                  </a:lnTo>
                  <a:lnTo>
                    <a:pt x="471" y="131"/>
                  </a:lnTo>
                  <a:lnTo>
                    <a:pt x="471" y="129"/>
                  </a:lnTo>
                  <a:lnTo>
                    <a:pt x="471" y="127"/>
                  </a:lnTo>
                  <a:lnTo>
                    <a:pt x="471" y="125"/>
                  </a:lnTo>
                  <a:lnTo>
                    <a:pt x="471" y="123"/>
                  </a:lnTo>
                  <a:lnTo>
                    <a:pt x="471" y="122"/>
                  </a:lnTo>
                  <a:lnTo>
                    <a:pt x="471" y="120"/>
                  </a:lnTo>
                  <a:lnTo>
                    <a:pt x="471" y="118"/>
                  </a:lnTo>
                  <a:lnTo>
                    <a:pt x="471" y="116"/>
                  </a:lnTo>
                  <a:lnTo>
                    <a:pt x="472" y="115"/>
                  </a:lnTo>
                  <a:lnTo>
                    <a:pt x="471" y="113"/>
                  </a:lnTo>
                  <a:lnTo>
                    <a:pt x="471" y="111"/>
                  </a:lnTo>
                  <a:lnTo>
                    <a:pt x="471" y="109"/>
                  </a:lnTo>
                  <a:lnTo>
                    <a:pt x="471" y="107"/>
                  </a:lnTo>
                  <a:lnTo>
                    <a:pt x="471" y="105"/>
                  </a:lnTo>
                  <a:lnTo>
                    <a:pt x="471" y="104"/>
                  </a:lnTo>
                  <a:lnTo>
                    <a:pt x="471" y="102"/>
                  </a:lnTo>
                  <a:lnTo>
                    <a:pt x="471" y="100"/>
                  </a:lnTo>
                  <a:lnTo>
                    <a:pt x="471" y="99"/>
                  </a:lnTo>
                  <a:lnTo>
                    <a:pt x="471" y="97"/>
                  </a:lnTo>
                  <a:lnTo>
                    <a:pt x="470" y="95"/>
                  </a:lnTo>
                  <a:lnTo>
                    <a:pt x="470" y="94"/>
                  </a:lnTo>
                  <a:lnTo>
                    <a:pt x="470" y="92"/>
                  </a:lnTo>
                  <a:lnTo>
                    <a:pt x="470" y="90"/>
                  </a:lnTo>
                  <a:lnTo>
                    <a:pt x="470" y="89"/>
                  </a:lnTo>
                  <a:lnTo>
                    <a:pt x="470" y="87"/>
                  </a:lnTo>
                  <a:lnTo>
                    <a:pt x="470" y="85"/>
                  </a:lnTo>
                  <a:lnTo>
                    <a:pt x="470" y="84"/>
                  </a:lnTo>
                  <a:lnTo>
                    <a:pt x="469" y="82"/>
                  </a:lnTo>
                  <a:lnTo>
                    <a:pt x="469" y="81"/>
                  </a:lnTo>
                  <a:lnTo>
                    <a:pt x="469" y="79"/>
                  </a:lnTo>
                  <a:lnTo>
                    <a:pt x="469" y="77"/>
                  </a:lnTo>
                  <a:lnTo>
                    <a:pt x="468" y="76"/>
                  </a:lnTo>
                  <a:lnTo>
                    <a:pt x="468" y="74"/>
                  </a:lnTo>
                  <a:lnTo>
                    <a:pt x="467" y="72"/>
                  </a:lnTo>
                  <a:lnTo>
                    <a:pt x="467" y="71"/>
                  </a:lnTo>
                  <a:lnTo>
                    <a:pt x="467" y="69"/>
                  </a:lnTo>
                  <a:lnTo>
                    <a:pt x="466" y="68"/>
                  </a:lnTo>
                  <a:lnTo>
                    <a:pt x="466" y="66"/>
                  </a:lnTo>
                  <a:lnTo>
                    <a:pt x="465" y="65"/>
                  </a:lnTo>
                  <a:lnTo>
                    <a:pt x="465" y="64"/>
                  </a:lnTo>
                  <a:lnTo>
                    <a:pt x="464" y="62"/>
                  </a:lnTo>
                  <a:lnTo>
                    <a:pt x="464" y="61"/>
                  </a:lnTo>
                  <a:lnTo>
                    <a:pt x="463" y="59"/>
                  </a:lnTo>
                  <a:lnTo>
                    <a:pt x="462" y="58"/>
                  </a:lnTo>
                  <a:lnTo>
                    <a:pt x="462" y="56"/>
                  </a:lnTo>
                  <a:lnTo>
                    <a:pt x="461" y="55"/>
                  </a:lnTo>
                  <a:lnTo>
                    <a:pt x="461" y="54"/>
                  </a:lnTo>
                  <a:lnTo>
                    <a:pt x="460" y="52"/>
                  </a:lnTo>
                  <a:lnTo>
                    <a:pt x="459" y="51"/>
                  </a:lnTo>
                  <a:lnTo>
                    <a:pt x="459" y="49"/>
                  </a:lnTo>
                  <a:lnTo>
                    <a:pt x="458" y="48"/>
                  </a:lnTo>
                  <a:lnTo>
                    <a:pt x="457" y="47"/>
                  </a:lnTo>
                  <a:lnTo>
                    <a:pt x="456" y="46"/>
                  </a:lnTo>
                  <a:lnTo>
                    <a:pt x="455" y="44"/>
                  </a:lnTo>
                  <a:lnTo>
                    <a:pt x="454" y="43"/>
                  </a:lnTo>
                  <a:lnTo>
                    <a:pt x="454" y="42"/>
                  </a:lnTo>
                  <a:lnTo>
                    <a:pt x="453" y="41"/>
                  </a:lnTo>
                  <a:lnTo>
                    <a:pt x="451" y="39"/>
                  </a:lnTo>
                  <a:lnTo>
                    <a:pt x="450" y="38"/>
                  </a:lnTo>
                  <a:lnTo>
                    <a:pt x="448" y="36"/>
                  </a:lnTo>
                  <a:lnTo>
                    <a:pt x="447" y="35"/>
                  </a:lnTo>
                  <a:lnTo>
                    <a:pt x="446" y="33"/>
                  </a:lnTo>
                  <a:lnTo>
                    <a:pt x="444" y="32"/>
                  </a:lnTo>
                  <a:lnTo>
                    <a:pt x="443" y="31"/>
                  </a:lnTo>
                  <a:lnTo>
                    <a:pt x="442" y="29"/>
                  </a:lnTo>
                  <a:lnTo>
                    <a:pt x="440" y="28"/>
                  </a:lnTo>
                  <a:lnTo>
                    <a:pt x="439" y="26"/>
                  </a:lnTo>
                  <a:lnTo>
                    <a:pt x="437" y="25"/>
                  </a:lnTo>
                  <a:lnTo>
                    <a:pt x="436" y="24"/>
                  </a:lnTo>
                  <a:lnTo>
                    <a:pt x="435" y="23"/>
                  </a:lnTo>
                  <a:lnTo>
                    <a:pt x="434" y="22"/>
                  </a:lnTo>
                  <a:lnTo>
                    <a:pt x="432" y="21"/>
                  </a:lnTo>
                  <a:lnTo>
                    <a:pt x="431" y="20"/>
                  </a:lnTo>
                  <a:lnTo>
                    <a:pt x="430" y="19"/>
                  </a:lnTo>
                  <a:lnTo>
                    <a:pt x="429" y="18"/>
                  </a:lnTo>
                  <a:lnTo>
                    <a:pt x="427" y="18"/>
                  </a:lnTo>
                  <a:lnTo>
                    <a:pt x="426" y="17"/>
                  </a:lnTo>
                  <a:lnTo>
                    <a:pt x="424" y="15"/>
                  </a:lnTo>
                  <a:lnTo>
                    <a:pt x="422" y="14"/>
                  </a:lnTo>
                  <a:lnTo>
                    <a:pt x="420" y="13"/>
                  </a:lnTo>
                  <a:lnTo>
                    <a:pt x="419" y="13"/>
                  </a:lnTo>
                  <a:lnTo>
                    <a:pt x="418" y="12"/>
                  </a:lnTo>
                  <a:lnTo>
                    <a:pt x="417" y="12"/>
                  </a:lnTo>
                  <a:lnTo>
                    <a:pt x="414" y="11"/>
                  </a:lnTo>
                  <a:lnTo>
                    <a:pt x="413" y="10"/>
                  </a:lnTo>
                  <a:lnTo>
                    <a:pt x="410" y="9"/>
                  </a:lnTo>
                  <a:lnTo>
                    <a:pt x="408" y="8"/>
                  </a:lnTo>
                  <a:lnTo>
                    <a:pt x="406" y="8"/>
                  </a:lnTo>
                  <a:lnTo>
                    <a:pt x="403" y="8"/>
                  </a:lnTo>
                  <a:lnTo>
                    <a:pt x="401" y="7"/>
                  </a:lnTo>
                  <a:lnTo>
                    <a:pt x="399" y="7"/>
                  </a:lnTo>
                  <a:lnTo>
                    <a:pt x="397" y="7"/>
                  </a:lnTo>
                  <a:lnTo>
                    <a:pt x="395" y="7"/>
                  </a:lnTo>
                  <a:lnTo>
                    <a:pt x="393" y="7"/>
                  </a:lnTo>
                  <a:lnTo>
                    <a:pt x="390" y="7"/>
                  </a:lnTo>
                  <a:lnTo>
                    <a:pt x="388" y="7"/>
                  </a:lnTo>
                  <a:lnTo>
                    <a:pt x="386" y="8"/>
                  </a:lnTo>
                  <a:lnTo>
                    <a:pt x="384" y="8"/>
                  </a:lnTo>
                  <a:lnTo>
                    <a:pt x="382" y="8"/>
                  </a:lnTo>
                  <a:lnTo>
                    <a:pt x="380" y="8"/>
                  </a:lnTo>
                  <a:lnTo>
                    <a:pt x="378" y="9"/>
                  </a:lnTo>
                  <a:lnTo>
                    <a:pt x="375" y="9"/>
                  </a:lnTo>
                  <a:lnTo>
                    <a:pt x="373" y="9"/>
                  </a:lnTo>
                  <a:lnTo>
                    <a:pt x="371" y="9"/>
                  </a:lnTo>
                  <a:lnTo>
                    <a:pt x="370" y="10"/>
                  </a:lnTo>
                  <a:lnTo>
                    <a:pt x="368" y="10"/>
                  </a:lnTo>
                  <a:lnTo>
                    <a:pt x="366" y="10"/>
                  </a:lnTo>
                  <a:lnTo>
                    <a:pt x="365" y="9"/>
                  </a:lnTo>
                  <a:lnTo>
                    <a:pt x="363" y="9"/>
                  </a:lnTo>
                  <a:lnTo>
                    <a:pt x="362" y="8"/>
                  </a:lnTo>
                  <a:lnTo>
                    <a:pt x="361" y="8"/>
                  </a:lnTo>
                  <a:lnTo>
                    <a:pt x="359" y="8"/>
                  </a:lnTo>
                  <a:lnTo>
                    <a:pt x="358" y="7"/>
                  </a:lnTo>
                  <a:lnTo>
                    <a:pt x="356" y="7"/>
                  </a:lnTo>
                  <a:lnTo>
                    <a:pt x="355" y="6"/>
                  </a:lnTo>
                  <a:lnTo>
                    <a:pt x="354" y="6"/>
                  </a:lnTo>
                  <a:lnTo>
                    <a:pt x="352" y="6"/>
                  </a:lnTo>
                  <a:lnTo>
                    <a:pt x="351" y="5"/>
                  </a:lnTo>
                  <a:lnTo>
                    <a:pt x="349" y="5"/>
                  </a:lnTo>
                  <a:lnTo>
                    <a:pt x="348" y="5"/>
                  </a:lnTo>
                  <a:lnTo>
                    <a:pt x="346" y="4"/>
                  </a:lnTo>
                  <a:lnTo>
                    <a:pt x="344" y="4"/>
                  </a:lnTo>
                  <a:lnTo>
                    <a:pt x="343" y="3"/>
                  </a:lnTo>
                  <a:lnTo>
                    <a:pt x="341" y="3"/>
                  </a:lnTo>
                  <a:lnTo>
                    <a:pt x="339" y="3"/>
                  </a:lnTo>
                  <a:lnTo>
                    <a:pt x="338" y="2"/>
                  </a:lnTo>
                  <a:lnTo>
                    <a:pt x="336" y="2"/>
                  </a:lnTo>
                  <a:lnTo>
                    <a:pt x="334" y="2"/>
                  </a:lnTo>
                  <a:lnTo>
                    <a:pt x="332" y="1"/>
                  </a:lnTo>
                  <a:lnTo>
                    <a:pt x="330" y="1"/>
                  </a:lnTo>
                  <a:lnTo>
                    <a:pt x="329" y="1"/>
                  </a:lnTo>
                  <a:lnTo>
                    <a:pt x="327" y="1"/>
                  </a:lnTo>
                  <a:lnTo>
                    <a:pt x="325" y="0"/>
                  </a:lnTo>
                  <a:lnTo>
                    <a:pt x="323" y="0"/>
                  </a:lnTo>
                  <a:lnTo>
                    <a:pt x="321" y="0"/>
                  </a:lnTo>
                  <a:lnTo>
                    <a:pt x="319" y="0"/>
                  </a:lnTo>
                  <a:lnTo>
                    <a:pt x="317" y="0"/>
                  </a:lnTo>
                  <a:lnTo>
                    <a:pt x="315" y="0"/>
                  </a:lnTo>
                  <a:lnTo>
                    <a:pt x="313" y="0"/>
                  </a:lnTo>
                  <a:lnTo>
                    <a:pt x="310" y="0"/>
                  </a:lnTo>
                  <a:lnTo>
                    <a:pt x="309" y="0"/>
                  </a:lnTo>
                  <a:lnTo>
                    <a:pt x="307" y="0"/>
                  </a:lnTo>
                  <a:lnTo>
                    <a:pt x="305" y="0"/>
                  </a:lnTo>
                  <a:lnTo>
                    <a:pt x="302" y="0"/>
                  </a:lnTo>
                  <a:lnTo>
                    <a:pt x="300" y="0"/>
                  </a:lnTo>
                  <a:lnTo>
                    <a:pt x="298" y="1"/>
                  </a:lnTo>
                  <a:lnTo>
                    <a:pt x="295" y="1"/>
                  </a:lnTo>
                  <a:lnTo>
                    <a:pt x="293" y="1"/>
                  </a:lnTo>
                  <a:lnTo>
                    <a:pt x="291" y="2"/>
                  </a:lnTo>
                  <a:lnTo>
                    <a:pt x="289" y="2"/>
                  </a:lnTo>
                  <a:lnTo>
                    <a:pt x="287" y="3"/>
                  </a:lnTo>
                  <a:lnTo>
                    <a:pt x="284" y="3"/>
                  </a:lnTo>
                  <a:lnTo>
                    <a:pt x="282" y="4"/>
                  </a:lnTo>
                  <a:lnTo>
                    <a:pt x="280" y="5"/>
                  </a:lnTo>
                  <a:lnTo>
                    <a:pt x="277" y="6"/>
                  </a:lnTo>
                  <a:lnTo>
                    <a:pt x="275" y="6"/>
                  </a:lnTo>
                  <a:lnTo>
                    <a:pt x="272" y="7"/>
                  </a:lnTo>
                  <a:lnTo>
                    <a:pt x="270" y="8"/>
                  </a:lnTo>
                  <a:lnTo>
                    <a:pt x="268" y="10"/>
                  </a:lnTo>
                  <a:lnTo>
                    <a:pt x="266" y="10"/>
                  </a:lnTo>
                  <a:lnTo>
                    <a:pt x="263" y="11"/>
                  </a:lnTo>
                  <a:lnTo>
                    <a:pt x="261" y="13"/>
                  </a:lnTo>
                  <a:lnTo>
                    <a:pt x="259" y="14"/>
                  </a:lnTo>
                  <a:lnTo>
                    <a:pt x="256" y="15"/>
                  </a:lnTo>
                  <a:lnTo>
                    <a:pt x="254" y="17"/>
                  </a:lnTo>
                  <a:lnTo>
                    <a:pt x="251" y="18"/>
                  </a:lnTo>
                  <a:lnTo>
                    <a:pt x="249" y="20"/>
                  </a:lnTo>
                  <a:lnTo>
                    <a:pt x="247" y="22"/>
                  </a:lnTo>
                  <a:lnTo>
                    <a:pt x="244" y="24"/>
                  </a:lnTo>
                  <a:lnTo>
                    <a:pt x="242" y="25"/>
                  </a:lnTo>
                  <a:lnTo>
                    <a:pt x="240" y="28"/>
                  </a:lnTo>
                  <a:lnTo>
                    <a:pt x="237" y="30"/>
                  </a:lnTo>
                  <a:lnTo>
                    <a:pt x="235" y="32"/>
                  </a:lnTo>
                  <a:lnTo>
                    <a:pt x="233" y="34"/>
                  </a:lnTo>
                  <a:lnTo>
                    <a:pt x="230" y="37"/>
                  </a:lnTo>
                  <a:lnTo>
                    <a:pt x="228" y="38"/>
                  </a:lnTo>
                  <a:lnTo>
                    <a:pt x="227" y="40"/>
                  </a:lnTo>
                  <a:lnTo>
                    <a:pt x="225" y="41"/>
                  </a:lnTo>
                  <a:lnTo>
                    <a:pt x="223" y="44"/>
                  </a:lnTo>
                  <a:lnTo>
                    <a:pt x="222" y="44"/>
                  </a:lnTo>
                  <a:lnTo>
                    <a:pt x="221" y="46"/>
                  </a:lnTo>
                  <a:lnTo>
                    <a:pt x="219" y="47"/>
                  </a:lnTo>
                  <a:lnTo>
                    <a:pt x="219" y="48"/>
                  </a:lnTo>
                  <a:lnTo>
                    <a:pt x="218" y="49"/>
                  </a:lnTo>
                  <a:lnTo>
                    <a:pt x="216" y="50"/>
                  </a:lnTo>
                  <a:lnTo>
                    <a:pt x="215" y="51"/>
                  </a:lnTo>
                  <a:lnTo>
                    <a:pt x="214" y="53"/>
                  </a:lnTo>
                  <a:lnTo>
                    <a:pt x="211" y="55"/>
                  </a:lnTo>
                  <a:lnTo>
                    <a:pt x="209" y="58"/>
                  </a:lnTo>
                  <a:lnTo>
                    <a:pt x="206" y="60"/>
                  </a:lnTo>
                  <a:lnTo>
                    <a:pt x="203" y="63"/>
                  </a:lnTo>
                  <a:lnTo>
                    <a:pt x="200" y="66"/>
                  </a:lnTo>
                  <a:lnTo>
                    <a:pt x="197" y="69"/>
                  </a:lnTo>
                  <a:lnTo>
                    <a:pt x="194" y="72"/>
                  </a:lnTo>
                  <a:lnTo>
                    <a:pt x="191" y="75"/>
                  </a:lnTo>
                  <a:lnTo>
                    <a:pt x="188" y="78"/>
                  </a:lnTo>
                  <a:lnTo>
                    <a:pt x="185" y="81"/>
                  </a:lnTo>
                  <a:lnTo>
                    <a:pt x="181" y="84"/>
                  </a:lnTo>
                  <a:lnTo>
                    <a:pt x="178" y="87"/>
                  </a:lnTo>
                  <a:lnTo>
                    <a:pt x="175" y="91"/>
                  </a:lnTo>
                  <a:lnTo>
                    <a:pt x="171" y="94"/>
                  </a:lnTo>
                  <a:lnTo>
                    <a:pt x="168" y="98"/>
                  </a:lnTo>
                  <a:lnTo>
                    <a:pt x="165" y="102"/>
                  </a:lnTo>
                  <a:lnTo>
                    <a:pt x="161" y="105"/>
                  </a:lnTo>
                  <a:lnTo>
                    <a:pt x="157" y="108"/>
                  </a:lnTo>
                  <a:lnTo>
                    <a:pt x="154" y="112"/>
                  </a:lnTo>
                  <a:lnTo>
                    <a:pt x="150" y="116"/>
                  </a:lnTo>
                  <a:lnTo>
                    <a:pt x="147" y="120"/>
                  </a:lnTo>
                  <a:lnTo>
                    <a:pt x="143" y="124"/>
                  </a:lnTo>
                  <a:lnTo>
                    <a:pt x="139" y="128"/>
                  </a:lnTo>
                  <a:lnTo>
                    <a:pt x="136" y="132"/>
                  </a:lnTo>
                  <a:lnTo>
                    <a:pt x="132" y="136"/>
                  </a:lnTo>
                  <a:lnTo>
                    <a:pt x="128" y="140"/>
                  </a:lnTo>
                  <a:lnTo>
                    <a:pt x="125" y="144"/>
                  </a:lnTo>
                  <a:lnTo>
                    <a:pt x="121" y="148"/>
                  </a:lnTo>
                  <a:lnTo>
                    <a:pt x="118" y="153"/>
                  </a:lnTo>
                  <a:lnTo>
                    <a:pt x="114" y="157"/>
                  </a:lnTo>
                  <a:lnTo>
                    <a:pt x="110" y="161"/>
                  </a:lnTo>
                  <a:lnTo>
                    <a:pt x="107" y="166"/>
                  </a:lnTo>
                  <a:lnTo>
                    <a:pt x="103" y="170"/>
                  </a:lnTo>
                  <a:lnTo>
                    <a:pt x="99" y="175"/>
                  </a:lnTo>
                  <a:lnTo>
                    <a:pt x="96" y="179"/>
                  </a:lnTo>
                  <a:lnTo>
                    <a:pt x="92" y="184"/>
                  </a:lnTo>
                  <a:lnTo>
                    <a:pt x="89" y="188"/>
                  </a:lnTo>
                  <a:lnTo>
                    <a:pt x="85" y="192"/>
                  </a:lnTo>
                  <a:lnTo>
                    <a:pt x="81" y="197"/>
                  </a:lnTo>
                  <a:lnTo>
                    <a:pt x="78" y="202"/>
                  </a:lnTo>
                  <a:lnTo>
                    <a:pt x="74" y="207"/>
                  </a:lnTo>
                  <a:lnTo>
                    <a:pt x="71" y="212"/>
                  </a:lnTo>
                  <a:lnTo>
                    <a:pt x="68" y="216"/>
                  </a:lnTo>
                  <a:lnTo>
                    <a:pt x="64" y="221"/>
                  </a:lnTo>
                  <a:lnTo>
                    <a:pt x="61" y="226"/>
                  </a:lnTo>
                  <a:lnTo>
                    <a:pt x="58" y="231"/>
                  </a:lnTo>
                  <a:lnTo>
                    <a:pt x="55" y="236"/>
                  </a:lnTo>
                  <a:lnTo>
                    <a:pt x="52" y="241"/>
                  </a:lnTo>
                  <a:lnTo>
                    <a:pt x="49" y="245"/>
                  </a:lnTo>
                  <a:lnTo>
                    <a:pt x="46" y="250"/>
                  </a:lnTo>
                  <a:lnTo>
                    <a:pt x="43" y="255"/>
                  </a:lnTo>
                  <a:lnTo>
                    <a:pt x="40" y="260"/>
                  </a:lnTo>
                  <a:lnTo>
                    <a:pt x="37" y="265"/>
                  </a:lnTo>
                  <a:lnTo>
                    <a:pt x="34" y="270"/>
                  </a:lnTo>
                  <a:lnTo>
                    <a:pt x="32" y="276"/>
                  </a:lnTo>
                  <a:lnTo>
                    <a:pt x="29" y="281"/>
                  </a:lnTo>
                  <a:lnTo>
                    <a:pt x="27" y="286"/>
                  </a:lnTo>
                  <a:lnTo>
                    <a:pt x="24" y="291"/>
                  </a:lnTo>
                  <a:lnTo>
                    <a:pt x="23" y="296"/>
                  </a:lnTo>
                  <a:lnTo>
                    <a:pt x="20" y="301"/>
                  </a:lnTo>
                  <a:lnTo>
                    <a:pt x="18" y="306"/>
                  </a:lnTo>
                  <a:lnTo>
                    <a:pt x="16" y="311"/>
                  </a:lnTo>
                  <a:lnTo>
                    <a:pt x="14" y="317"/>
                  </a:lnTo>
                  <a:lnTo>
                    <a:pt x="13" y="322"/>
                  </a:lnTo>
                  <a:lnTo>
                    <a:pt x="12" y="324"/>
                  </a:lnTo>
                  <a:lnTo>
                    <a:pt x="11" y="325"/>
                  </a:lnTo>
                  <a:lnTo>
                    <a:pt x="11" y="328"/>
                  </a:lnTo>
                  <a:lnTo>
                    <a:pt x="10" y="330"/>
                  </a:lnTo>
                  <a:lnTo>
                    <a:pt x="9" y="332"/>
                  </a:lnTo>
                  <a:lnTo>
                    <a:pt x="9" y="334"/>
                  </a:lnTo>
                  <a:lnTo>
                    <a:pt x="8" y="336"/>
                  </a:lnTo>
                  <a:lnTo>
                    <a:pt x="8" y="339"/>
                  </a:lnTo>
                  <a:lnTo>
                    <a:pt x="7" y="340"/>
                  </a:lnTo>
                  <a:lnTo>
                    <a:pt x="6" y="342"/>
                  </a:lnTo>
                  <a:lnTo>
                    <a:pt x="6" y="344"/>
                  </a:lnTo>
                  <a:lnTo>
                    <a:pt x="5" y="347"/>
                  </a:lnTo>
                  <a:lnTo>
                    <a:pt x="5" y="348"/>
                  </a:lnTo>
                  <a:lnTo>
                    <a:pt x="5" y="351"/>
                  </a:lnTo>
                  <a:lnTo>
                    <a:pt x="4" y="353"/>
                  </a:lnTo>
                  <a:lnTo>
                    <a:pt x="4" y="355"/>
                  </a:lnTo>
                  <a:lnTo>
                    <a:pt x="3" y="357"/>
                  </a:lnTo>
                  <a:lnTo>
                    <a:pt x="3" y="359"/>
                  </a:lnTo>
                  <a:lnTo>
                    <a:pt x="3" y="361"/>
                  </a:lnTo>
                  <a:lnTo>
                    <a:pt x="2" y="363"/>
                  </a:lnTo>
                  <a:lnTo>
                    <a:pt x="2" y="365"/>
                  </a:lnTo>
                  <a:lnTo>
                    <a:pt x="1" y="368"/>
                  </a:lnTo>
                  <a:lnTo>
                    <a:pt x="1" y="370"/>
                  </a:lnTo>
                  <a:lnTo>
                    <a:pt x="1" y="371"/>
                  </a:lnTo>
                  <a:lnTo>
                    <a:pt x="1" y="374"/>
                  </a:lnTo>
                  <a:lnTo>
                    <a:pt x="1" y="376"/>
                  </a:lnTo>
                  <a:lnTo>
                    <a:pt x="1" y="378"/>
                  </a:lnTo>
                  <a:lnTo>
                    <a:pt x="1" y="380"/>
                  </a:lnTo>
                  <a:lnTo>
                    <a:pt x="1" y="382"/>
                  </a:lnTo>
                  <a:lnTo>
                    <a:pt x="1" y="384"/>
                  </a:lnTo>
                  <a:lnTo>
                    <a:pt x="1" y="386"/>
                  </a:lnTo>
                  <a:lnTo>
                    <a:pt x="1" y="388"/>
                  </a:lnTo>
                  <a:lnTo>
                    <a:pt x="0" y="391"/>
                  </a:lnTo>
                  <a:lnTo>
                    <a:pt x="0" y="393"/>
                  </a:lnTo>
                  <a:lnTo>
                    <a:pt x="0" y="395"/>
                  </a:lnTo>
                  <a:lnTo>
                    <a:pt x="0" y="397"/>
                  </a:lnTo>
                  <a:lnTo>
                    <a:pt x="0" y="399"/>
                  </a:lnTo>
                  <a:lnTo>
                    <a:pt x="1" y="401"/>
                  </a:lnTo>
                  <a:lnTo>
                    <a:pt x="1" y="403"/>
                  </a:lnTo>
                  <a:lnTo>
                    <a:pt x="1" y="406"/>
                  </a:lnTo>
                  <a:lnTo>
                    <a:pt x="1" y="408"/>
                  </a:lnTo>
                  <a:lnTo>
                    <a:pt x="1" y="410"/>
                  </a:lnTo>
                  <a:lnTo>
                    <a:pt x="1" y="412"/>
                  </a:lnTo>
                  <a:lnTo>
                    <a:pt x="2" y="414"/>
                  </a:lnTo>
                  <a:lnTo>
                    <a:pt x="2" y="416"/>
                  </a:lnTo>
                  <a:lnTo>
                    <a:pt x="3" y="418"/>
                  </a:lnTo>
                  <a:lnTo>
                    <a:pt x="3" y="421"/>
                  </a:lnTo>
                  <a:lnTo>
                    <a:pt x="3" y="423"/>
                  </a:lnTo>
                  <a:lnTo>
                    <a:pt x="5" y="429"/>
                  </a:lnTo>
                  <a:lnTo>
                    <a:pt x="6" y="434"/>
                  </a:lnTo>
                  <a:lnTo>
                    <a:pt x="8" y="440"/>
                  </a:lnTo>
                  <a:lnTo>
                    <a:pt x="9" y="445"/>
                  </a:lnTo>
                  <a:lnTo>
                    <a:pt x="11" y="451"/>
                  </a:lnTo>
                  <a:lnTo>
                    <a:pt x="13" y="457"/>
                  </a:lnTo>
                  <a:lnTo>
                    <a:pt x="15" y="462"/>
                  </a:lnTo>
                  <a:lnTo>
                    <a:pt x="18" y="467"/>
                  </a:lnTo>
                  <a:lnTo>
                    <a:pt x="20" y="472"/>
                  </a:lnTo>
                  <a:lnTo>
                    <a:pt x="22" y="477"/>
                  </a:lnTo>
                  <a:lnTo>
                    <a:pt x="25" y="482"/>
                  </a:lnTo>
                  <a:lnTo>
                    <a:pt x="28" y="487"/>
                  </a:lnTo>
                  <a:lnTo>
                    <a:pt x="31" y="491"/>
                  </a:lnTo>
                  <a:lnTo>
                    <a:pt x="34" y="495"/>
                  </a:lnTo>
                  <a:lnTo>
                    <a:pt x="37" y="500"/>
                  </a:lnTo>
                  <a:lnTo>
                    <a:pt x="40" y="504"/>
                  </a:lnTo>
                  <a:lnTo>
                    <a:pt x="43" y="508"/>
                  </a:lnTo>
                  <a:lnTo>
                    <a:pt x="47" y="512"/>
                  </a:lnTo>
                  <a:lnTo>
                    <a:pt x="51" y="516"/>
                  </a:lnTo>
                  <a:lnTo>
                    <a:pt x="54" y="519"/>
                  </a:lnTo>
                  <a:lnTo>
                    <a:pt x="58" y="523"/>
                  </a:lnTo>
                  <a:lnTo>
                    <a:pt x="62" y="526"/>
                  </a:lnTo>
                  <a:lnTo>
                    <a:pt x="66" y="530"/>
                  </a:lnTo>
                  <a:lnTo>
                    <a:pt x="70" y="533"/>
                  </a:lnTo>
                  <a:lnTo>
                    <a:pt x="74" y="536"/>
                  </a:lnTo>
                  <a:lnTo>
                    <a:pt x="78" y="539"/>
                  </a:lnTo>
                  <a:lnTo>
                    <a:pt x="82" y="542"/>
                  </a:lnTo>
                  <a:lnTo>
                    <a:pt x="87" y="544"/>
                  </a:lnTo>
                  <a:lnTo>
                    <a:pt x="91" y="547"/>
                  </a:lnTo>
                  <a:lnTo>
                    <a:pt x="96" y="549"/>
                  </a:lnTo>
                  <a:lnTo>
                    <a:pt x="100" y="552"/>
                  </a:lnTo>
                  <a:lnTo>
                    <a:pt x="105" y="554"/>
                  </a:lnTo>
                  <a:lnTo>
                    <a:pt x="110" y="556"/>
                  </a:lnTo>
                  <a:lnTo>
                    <a:pt x="115" y="557"/>
                  </a:lnTo>
                  <a:lnTo>
                    <a:pt x="119" y="559"/>
                  </a:lnTo>
                  <a:lnTo>
                    <a:pt x="124" y="561"/>
                  </a:lnTo>
                  <a:lnTo>
                    <a:pt x="129" y="561"/>
                  </a:lnTo>
                  <a:lnTo>
                    <a:pt x="134" y="562"/>
                  </a:lnTo>
                  <a:lnTo>
                    <a:pt x="139" y="564"/>
                  </a:lnTo>
                  <a:lnTo>
                    <a:pt x="145" y="565"/>
                  </a:lnTo>
                  <a:lnTo>
                    <a:pt x="149" y="565"/>
                  </a:lnTo>
                  <a:lnTo>
                    <a:pt x="155" y="566"/>
                  </a:lnTo>
                  <a:lnTo>
                    <a:pt x="160" y="566"/>
                  </a:lnTo>
                  <a:lnTo>
                    <a:pt x="165" y="566"/>
                  </a:lnTo>
                  <a:lnTo>
                    <a:pt x="170" y="566"/>
                  </a:lnTo>
                  <a:lnTo>
                    <a:pt x="176" y="566"/>
                  </a:lnTo>
                  <a:lnTo>
                    <a:pt x="181" y="566"/>
                  </a:lnTo>
                  <a:lnTo>
                    <a:pt x="186" y="565"/>
                  </a:lnTo>
                  <a:lnTo>
                    <a:pt x="191" y="565"/>
                  </a:lnTo>
                  <a:lnTo>
                    <a:pt x="197" y="564"/>
                  </a:lnTo>
                  <a:lnTo>
                    <a:pt x="202" y="563"/>
                  </a:lnTo>
                  <a:lnTo>
                    <a:pt x="208" y="562"/>
                  </a:lnTo>
                  <a:lnTo>
                    <a:pt x="213" y="561"/>
                  </a:lnTo>
                  <a:lnTo>
                    <a:pt x="218" y="559"/>
                  </a:lnTo>
                  <a:lnTo>
                    <a:pt x="224" y="557"/>
                  </a:lnTo>
                  <a:lnTo>
                    <a:pt x="229" y="556"/>
                  </a:lnTo>
                  <a:lnTo>
                    <a:pt x="234" y="553"/>
                  </a:lnTo>
                  <a:lnTo>
                    <a:pt x="239" y="551"/>
                  </a:lnTo>
                  <a:lnTo>
                    <a:pt x="244" y="548"/>
                  </a:lnTo>
                  <a:lnTo>
                    <a:pt x="250" y="546"/>
                  </a:lnTo>
                  <a:lnTo>
                    <a:pt x="255" y="543"/>
                  </a:lnTo>
                  <a:lnTo>
                    <a:pt x="261" y="540"/>
                  </a:lnTo>
                  <a:lnTo>
                    <a:pt x="266" y="537"/>
                  </a:lnTo>
                  <a:lnTo>
                    <a:pt x="271" y="534"/>
                  </a:lnTo>
                  <a:lnTo>
                    <a:pt x="249" y="503"/>
                  </a:lnTo>
                  <a:lnTo>
                    <a:pt x="245" y="506"/>
                  </a:lnTo>
                  <a:lnTo>
                    <a:pt x="241" y="508"/>
                  </a:lnTo>
                  <a:lnTo>
                    <a:pt x="236" y="511"/>
                  </a:lnTo>
                  <a:lnTo>
                    <a:pt x="233" y="513"/>
                  </a:lnTo>
                  <a:lnTo>
                    <a:pt x="228" y="515"/>
                  </a:lnTo>
                  <a:lnTo>
                    <a:pt x="224" y="517"/>
                  </a:lnTo>
                  <a:lnTo>
                    <a:pt x="220" y="519"/>
                  </a:lnTo>
                  <a:lnTo>
                    <a:pt x="216" y="521"/>
                  </a:lnTo>
                  <a:lnTo>
                    <a:pt x="211" y="522"/>
                  </a:lnTo>
                  <a:lnTo>
                    <a:pt x="208" y="523"/>
                  </a:lnTo>
                  <a:lnTo>
                    <a:pt x="203" y="524"/>
                  </a:lnTo>
                  <a:lnTo>
                    <a:pt x="199" y="526"/>
                  </a:lnTo>
                  <a:lnTo>
                    <a:pt x="195" y="526"/>
                  </a:lnTo>
                  <a:lnTo>
                    <a:pt x="191" y="527"/>
                  </a:lnTo>
                  <a:lnTo>
                    <a:pt x="186" y="528"/>
                  </a:lnTo>
                  <a:lnTo>
                    <a:pt x="182" y="529"/>
                  </a:lnTo>
                  <a:lnTo>
                    <a:pt x="178" y="529"/>
                  </a:lnTo>
                  <a:lnTo>
                    <a:pt x="174" y="529"/>
                  </a:lnTo>
                  <a:lnTo>
                    <a:pt x="170" y="529"/>
                  </a:lnTo>
                  <a:lnTo>
                    <a:pt x="166" y="529"/>
                  </a:lnTo>
                  <a:lnTo>
                    <a:pt x="162" y="528"/>
                  </a:lnTo>
                  <a:lnTo>
                    <a:pt x="158" y="528"/>
                  </a:lnTo>
                  <a:lnTo>
                    <a:pt x="153" y="528"/>
                  </a:lnTo>
                  <a:lnTo>
                    <a:pt x="150" y="527"/>
                  </a:lnTo>
                  <a:lnTo>
                    <a:pt x="145" y="526"/>
                  </a:lnTo>
                  <a:lnTo>
                    <a:pt x="142" y="525"/>
                  </a:lnTo>
                  <a:lnTo>
                    <a:pt x="138" y="524"/>
                  </a:lnTo>
                  <a:lnTo>
                    <a:pt x="134" y="523"/>
                  </a:lnTo>
                  <a:lnTo>
                    <a:pt x="130" y="522"/>
                  </a:lnTo>
                  <a:lnTo>
                    <a:pt x="126" y="521"/>
                  </a:lnTo>
                  <a:lnTo>
                    <a:pt x="123" y="519"/>
                  </a:lnTo>
                  <a:lnTo>
                    <a:pt x="119" y="518"/>
                  </a:lnTo>
                  <a:lnTo>
                    <a:pt x="115" y="516"/>
                  </a:lnTo>
                  <a:lnTo>
                    <a:pt x="112" y="514"/>
                  </a:lnTo>
                  <a:lnTo>
                    <a:pt x="108" y="512"/>
                  </a:lnTo>
                  <a:lnTo>
                    <a:pt x="105" y="510"/>
                  </a:lnTo>
                  <a:lnTo>
                    <a:pt x="101" y="507"/>
                  </a:lnTo>
                  <a:lnTo>
                    <a:pt x="98" y="505"/>
                  </a:lnTo>
                  <a:lnTo>
                    <a:pt x="95" y="503"/>
                  </a:lnTo>
                  <a:lnTo>
                    <a:pt x="92" y="500"/>
                  </a:lnTo>
                  <a:lnTo>
                    <a:pt x="88" y="498"/>
                  </a:lnTo>
                  <a:lnTo>
                    <a:pt x="85" y="495"/>
                  </a:lnTo>
                  <a:lnTo>
                    <a:pt x="82" y="492"/>
                  </a:lnTo>
                  <a:lnTo>
                    <a:pt x="79" y="489"/>
                  </a:lnTo>
                  <a:lnTo>
                    <a:pt x="76" y="486"/>
                  </a:lnTo>
                  <a:lnTo>
                    <a:pt x="74" y="483"/>
                  </a:lnTo>
                  <a:lnTo>
                    <a:pt x="71" y="480"/>
                  </a:lnTo>
                  <a:lnTo>
                    <a:pt x="69" y="477"/>
                  </a:lnTo>
                  <a:lnTo>
                    <a:pt x="66" y="474"/>
                  </a:lnTo>
                  <a:lnTo>
                    <a:pt x="64" y="470"/>
                  </a:lnTo>
                  <a:lnTo>
                    <a:pt x="61" y="467"/>
                  </a:lnTo>
                  <a:lnTo>
                    <a:pt x="59" y="463"/>
                  </a:lnTo>
                  <a:lnTo>
                    <a:pt x="57" y="460"/>
                  </a:lnTo>
                  <a:lnTo>
                    <a:pt x="55" y="456"/>
                  </a:lnTo>
                  <a:lnTo>
                    <a:pt x="53" y="452"/>
                  </a:lnTo>
                  <a:lnTo>
                    <a:pt x="51" y="449"/>
                  </a:lnTo>
                  <a:lnTo>
                    <a:pt x="49" y="444"/>
                  </a:lnTo>
                  <a:lnTo>
                    <a:pt x="48" y="440"/>
                  </a:lnTo>
                  <a:lnTo>
                    <a:pt x="46" y="436"/>
                  </a:lnTo>
                  <a:lnTo>
                    <a:pt x="45" y="432"/>
                  </a:lnTo>
                  <a:lnTo>
                    <a:pt x="44" y="428"/>
                  </a:lnTo>
                  <a:lnTo>
                    <a:pt x="43" y="424"/>
                  </a:lnTo>
                  <a:lnTo>
                    <a:pt x="42" y="420"/>
                  </a:lnTo>
                  <a:lnTo>
                    <a:pt x="41" y="416"/>
                  </a:lnTo>
                  <a:lnTo>
                    <a:pt x="40" y="409"/>
                  </a:lnTo>
                  <a:lnTo>
                    <a:pt x="39" y="404"/>
                  </a:lnTo>
                  <a:lnTo>
                    <a:pt x="38" y="398"/>
                  </a:lnTo>
                  <a:lnTo>
                    <a:pt x="38" y="393"/>
                  </a:lnTo>
                  <a:lnTo>
                    <a:pt x="38" y="387"/>
                  </a:lnTo>
                  <a:lnTo>
                    <a:pt x="39" y="381"/>
                  </a:lnTo>
                  <a:lnTo>
                    <a:pt x="39" y="375"/>
                  </a:lnTo>
                  <a:lnTo>
                    <a:pt x="40" y="369"/>
                  </a:lnTo>
                  <a:lnTo>
                    <a:pt x="41" y="363"/>
                  </a:lnTo>
                  <a:lnTo>
                    <a:pt x="42" y="357"/>
                  </a:lnTo>
                  <a:lnTo>
                    <a:pt x="43" y="351"/>
                  </a:lnTo>
                  <a:lnTo>
                    <a:pt x="45" y="345"/>
                  </a:lnTo>
                  <a:lnTo>
                    <a:pt x="47" y="339"/>
                  </a:lnTo>
                  <a:lnTo>
                    <a:pt x="49" y="333"/>
                  </a:lnTo>
                  <a:lnTo>
                    <a:pt x="51" y="327"/>
                  </a:lnTo>
                  <a:lnTo>
                    <a:pt x="53" y="321"/>
                  </a:lnTo>
                  <a:lnTo>
                    <a:pt x="56" y="315"/>
                  </a:lnTo>
                  <a:lnTo>
                    <a:pt x="58" y="309"/>
                  </a:lnTo>
                  <a:lnTo>
                    <a:pt x="61" y="302"/>
                  </a:lnTo>
                  <a:lnTo>
                    <a:pt x="64" y="297"/>
                  </a:lnTo>
                  <a:lnTo>
                    <a:pt x="67" y="291"/>
                  </a:lnTo>
                  <a:lnTo>
                    <a:pt x="70" y="284"/>
                  </a:lnTo>
                  <a:lnTo>
                    <a:pt x="74" y="278"/>
                  </a:lnTo>
                  <a:lnTo>
                    <a:pt x="77" y="273"/>
                  </a:lnTo>
                  <a:lnTo>
                    <a:pt x="81" y="266"/>
                  </a:lnTo>
                  <a:lnTo>
                    <a:pt x="84" y="260"/>
                  </a:lnTo>
                  <a:lnTo>
                    <a:pt x="88" y="255"/>
                  </a:lnTo>
                  <a:lnTo>
                    <a:pt x="92" y="248"/>
                  </a:lnTo>
                  <a:lnTo>
                    <a:pt x="96" y="243"/>
                  </a:lnTo>
                  <a:lnTo>
                    <a:pt x="100" y="237"/>
                  </a:lnTo>
                  <a:lnTo>
                    <a:pt x="104" y="231"/>
                  </a:lnTo>
                  <a:lnTo>
                    <a:pt x="109" y="225"/>
                  </a:lnTo>
                  <a:lnTo>
                    <a:pt x="113" y="219"/>
                  </a:lnTo>
                  <a:lnTo>
                    <a:pt x="117" y="214"/>
                  </a:lnTo>
                  <a:lnTo>
                    <a:pt x="122" y="208"/>
                  </a:lnTo>
                  <a:lnTo>
                    <a:pt x="126" y="202"/>
                  </a:lnTo>
                  <a:lnTo>
                    <a:pt x="130" y="197"/>
                  </a:lnTo>
                  <a:lnTo>
                    <a:pt x="135" y="191"/>
                  </a:lnTo>
                  <a:lnTo>
                    <a:pt x="139" y="186"/>
                  </a:lnTo>
                  <a:lnTo>
                    <a:pt x="144" y="181"/>
                  </a:lnTo>
                  <a:lnTo>
                    <a:pt x="148" y="175"/>
                  </a:lnTo>
                  <a:lnTo>
                    <a:pt x="153" y="170"/>
                  </a:lnTo>
                  <a:lnTo>
                    <a:pt x="157" y="164"/>
                  </a:lnTo>
                  <a:lnTo>
                    <a:pt x="162" y="160"/>
                  </a:lnTo>
                  <a:lnTo>
                    <a:pt x="166" y="154"/>
                  </a:lnTo>
                  <a:lnTo>
                    <a:pt x="171" y="149"/>
                  </a:lnTo>
                  <a:lnTo>
                    <a:pt x="175" y="145"/>
                  </a:lnTo>
                  <a:lnTo>
                    <a:pt x="180" y="140"/>
                  </a:lnTo>
                  <a:lnTo>
                    <a:pt x="184" y="135"/>
                  </a:lnTo>
                  <a:lnTo>
                    <a:pt x="188" y="131"/>
                  </a:lnTo>
                  <a:lnTo>
                    <a:pt x="193" y="126"/>
                  </a:lnTo>
                  <a:lnTo>
                    <a:pt x="197" y="122"/>
                  </a:lnTo>
                  <a:lnTo>
                    <a:pt x="201" y="118"/>
                  </a:lnTo>
                  <a:lnTo>
                    <a:pt x="205" y="114"/>
                  </a:lnTo>
                  <a:lnTo>
                    <a:pt x="209" y="110"/>
                  </a:lnTo>
                  <a:lnTo>
                    <a:pt x="213" y="107"/>
                  </a:lnTo>
                  <a:lnTo>
                    <a:pt x="217" y="102"/>
                  </a:lnTo>
                  <a:lnTo>
                    <a:pt x="220" y="99"/>
                  </a:lnTo>
                  <a:lnTo>
                    <a:pt x="224" y="95"/>
                  </a:lnTo>
                  <a:lnTo>
                    <a:pt x="228" y="92"/>
                  </a:lnTo>
                  <a:lnTo>
                    <a:pt x="231" y="89"/>
                  </a:lnTo>
                  <a:lnTo>
                    <a:pt x="234" y="85"/>
                  </a:lnTo>
                  <a:lnTo>
                    <a:pt x="237" y="83"/>
                  </a:lnTo>
                  <a:lnTo>
                    <a:pt x="241" y="80"/>
                  </a:lnTo>
                  <a:lnTo>
                    <a:pt x="241" y="79"/>
                  </a:lnTo>
                  <a:lnTo>
                    <a:pt x="243" y="77"/>
                  </a:lnTo>
                  <a:lnTo>
                    <a:pt x="244" y="76"/>
                  </a:lnTo>
                  <a:lnTo>
                    <a:pt x="245" y="75"/>
                  </a:lnTo>
                  <a:lnTo>
                    <a:pt x="246" y="74"/>
                  </a:lnTo>
                  <a:lnTo>
                    <a:pt x="247" y="72"/>
                  </a:lnTo>
                  <a:lnTo>
                    <a:pt x="249" y="71"/>
                  </a:lnTo>
                  <a:lnTo>
                    <a:pt x="250" y="70"/>
                  </a:lnTo>
                  <a:lnTo>
                    <a:pt x="251" y="69"/>
                  </a:lnTo>
                  <a:lnTo>
                    <a:pt x="252" y="68"/>
                  </a:lnTo>
                  <a:lnTo>
                    <a:pt x="253" y="67"/>
                  </a:lnTo>
                  <a:lnTo>
                    <a:pt x="254" y="66"/>
                  </a:lnTo>
                  <a:lnTo>
                    <a:pt x="256" y="64"/>
                  </a:lnTo>
                  <a:lnTo>
                    <a:pt x="258" y="63"/>
                  </a:lnTo>
                  <a:lnTo>
                    <a:pt x="259" y="61"/>
                  </a:lnTo>
                  <a:lnTo>
                    <a:pt x="261" y="60"/>
                  </a:lnTo>
                  <a:lnTo>
                    <a:pt x="262" y="58"/>
                  </a:lnTo>
                  <a:lnTo>
                    <a:pt x="264" y="57"/>
                  </a:lnTo>
                  <a:lnTo>
                    <a:pt x="266" y="56"/>
                  </a:lnTo>
                  <a:lnTo>
                    <a:pt x="267" y="54"/>
                  </a:lnTo>
                  <a:lnTo>
                    <a:pt x="269" y="53"/>
                  </a:lnTo>
                  <a:lnTo>
                    <a:pt x="270" y="52"/>
                  </a:lnTo>
                  <a:lnTo>
                    <a:pt x="272" y="51"/>
                  </a:lnTo>
                  <a:lnTo>
                    <a:pt x="274" y="49"/>
                  </a:lnTo>
                  <a:lnTo>
                    <a:pt x="275" y="48"/>
                  </a:lnTo>
                  <a:lnTo>
                    <a:pt x="277" y="47"/>
                  </a:lnTo>
                  <a:lnTo>
                    <a:pt x="278" y="47"/>
                  </a:lnTo>
                  <a:lnTo>
                    <a:pt x="280" y="46"/>
                  </a:lnTo>
                  <a:lnTo>
                    <a:pt x="281" y="45"/>
                  </a:lnTo>
                  <a:lnTo>
                    <a:pt x="283" y="44"/>
                  </a:lnTo>
                  <a:lnTo>
                    <a:pt x="284" y="44"/>
                  </a:lnTo>
                  <a:lnTo>
                    <a:pt x="286" y="43"/>
                  </a:lnTo>
                  <a:lnTo>
                    <a:pt x="287" y="42"/>
                  </a:lnTo>
                  <a:lnTo>
                    <a:pt x="289" y="42"/>
                  </a:lnTo>
                  <a:lnTo>
                    <a:pt x="290" y="41"/>
                  </a:lnTo>
                  <a:lnTo>
                    <a:pt x="292" y="41"/>
                  </a:lnTo>
                  <a:lnTo>
                    <a:pt x="294" y="40"/>
                  </a:lnTo>
                  <a:lnTo>
                    <a:pt x="295" y="40"/>
                  </a:lnTo>
                  <a:lnTo>
                    <a:pt x="297" y="39"/>
                  </a:lnTo>
                  <a:lnTo>
                    <a:pt x="298" y="39"/>
                  </a:lnTo>
                  <a:lnTo>
                    <a:pt x="300" y="39"/>
                  </a:lnTo>
                  <a:lnTo>
                    <a:pt x="301" y="39"/>
                  </a:lnTo>
                  <a:lnTo>
                    <a:pt x="303" y="38"/>
                  </a:lnTo>
                  <a:lnTo>
                    <a:pt x="304" y="38"/>
                  </a:lnTo>
                  <a:lnTo>
                    <a:pt x="306" y="38"/>
                  </a:lnTo>
                  <a:lnTo>
                    <a:pt x="307" y="38"/>
                  </a:lnTo>
                  <a:lnTo>
                    <a:pt x="309" y="38"/>
                  </a:lnTo>
                  <a:lnTo>
                    <a:pt x="310" y="38"/>
                  </a:lnTo>
                  <a:lnTo>
                    <a:pt x="312" y="38"/>
                  </a:lnTo>
                  <a:lnTo>
                    <a:pt x="313" y="38"/>
                  </a:lnTo>
                  <a:lnTo>
                    <a:pt x="315" y="38"/>
                  </a:lnTo>
                  <a:lnTo>
                    <a:pt x="316" y="38"/>
                  </a:lnTo>
                  <a:lnTo>
                    <a:pt x="317" y="38"/>
                  </a:lnTo>
                  <a:lnTo>
                    <a:pt x="319" y="38"/>
                  </a:lnTo>
                  <a:lnTo>
                    <a:pt x="320" y="38"/>
                  </a:lnTo>
                  <a:lnTo>
                    <a:pt x="322" y="38"/>
                  </a:lnTo>
                  <a:lnTo>
                    <a:pt x="323" y="38"/>
                  </a:lnTo>
                  <a:lnTo>
                    <a:pt x="324" y="38"/>
                  </a:lnTo>
                  <a:lnTo>
                    <a:pt x="325" y="39"/>
                  </a:lnTo>
                  <a:lnTo>
                    <a:pt x="327" y="39"/>
                  </a:lnTo>
                  <a:lnTo>
                    <a:pt x="328" y="39"/>
                  </a:lnTo>
                  <a:lnTo>
                    <a:pt x="330" y="39"/>
                  </a:lnTo>
                  <a:lnTo>
                    <a:pt x="332" y="40"/>
                  </a:lnTo>
                  <a:lnTo>
                    <a:pt x="335" y="40"/>
                  </a:lnTo>
                  <a:lnTo>
                    <a:pt x="336" y="41"/>
                  </a:lnTo>
                  <a:lnTo>
                    <a:pt x="338" y="41"/>
                  </a:lnTo>
                  <a:lnTo>
                    <a:pt x="339" y="41"/>
                  </a:lnTo>
                  <a:lnTo>
                    <a:pt x="340" y="42"/>
                  </a:lnTo>
                  <a:lnTo>
                    <a:pt x="343" y="43"/>
                  </a:lnTo>
                  <a:lnTo>
                    <a:pt x="345" y="43"/>
                  </a:lnTo>
                  <a:lnTo>
                    <a:pt x="348" y="44"/>
                  </a:lnTo>
                  <a:lnTo>
                    <a:pt x="350" y="45"/>
                  </a:lnTo>
                  <a:lnTo>
                    <a:pt x="353" y="46"/>
                  </a:lnTo>
                  <a:lnTo>
                    <a:pt x="355" y="46"/>
                  </a:lnTo>
                  <a:lnTo>
                    <a:pt x="357" y="46"/>
                  </a:lnTo>
                  <a:lnTo>
                    <a:pt x="360" y="47"/>
                  </a:lnTo>
                  <a:lnTo>
                    <a:pt x="362" y="47"/>
                  </a:lnTo>
                  <a:lnTo>
                    <a:pt x="364" y="47"/>
                  </a:lnTo>
                  <a:lnTo>
                    <a:pt x="366" y="47"/>
                  </a:lnTo>
                  <a:lnTo>
                    <a:pt x="368" y="47"/>
                  </a:lnTo>
                  <a:lnTo>
                    <a:pt x="370" y="47"/>
                  </a:lnTo>
                  <a:lnTo>
                    <a:pt x="371" y="47"/>
                  </a:lnTo>
                  <a:lnTo>
                    <a:pt x="373" y="47"/>
                  </a:lnTo>
                  <a:lnTo>
                    <a:pt x="375" y="47"/>
                  </a:lnTo>
                  <a:lnTo>
                    <a:pt x="377" y="47"/>
                  </a:lnTo>
                  <a:lnTo>
                    <a:pt x="379" y="46"/>
                  </a:lnTo>
                  <a:lnTo>
                    <a:pt x="380" y="46"/>
                  </a:lnTo>
                  <a:lnTo>
                    <a:pt x="382" y="46"/>
                  </a:lnTo>
                  <a:lnTo>
                    <a:pt x="384" y="46"/>
                  </a:lnTo>
                  <a:lnTo>
                    <a:pt x="386" y="46"/>
                  </a:lnTo>
                  <a:lnTo>
                    <a:pt x="388" y="45"/>
                  </a:lnTo>
                  <a:lnTo>
                    <a:pt x="390" y="45"/>
                  </a:lnTo>
                  <a:lnTo>
                    <a:pt x="393" y="45"/>
                  </a:lnTo>
                  <a:lnTo>
                    <a:pt x="395" y="45"/>
                  </a:lnTo>
                  <a:lnTo>
                    <a:pt x="397" y="45"/>
                  </a:lnTo>
                  <a:lnTo>
                    <a:pt x="399" y="46"/>
                  </a:lnTo>
                  <a:lnTo>
                    <a:pt x="401" y="46"/>
                  </a:lnTo>
                  <a:lnTo>
                    <a:pt x="404" y="47"/>
                  </a:lnTo>
                  <a:lnTo>
                    <a:pt x="406" y="49"/>
                  </a:lnTo>
                  <a:lnTo>
                    <a:pt x="407" y="49"/>
                  </a:lnTo>
                  <a:lnTo>
                    <a:pt x="408" y="50"/>
                  </a:lnTo>
                  <a:lnTo>
                    <a:pt x="409" y="51"/>
                  </a:lnTo>
                  <a:lnTo>
                    <a:pt x="411" y="52"/>
                  </a:lnTo>
                  <a:lnTo>
                    <a:pt x="412" y="53"/>
                  </a:lnTo>
                  <a:lnTo>
                    <a:pt x="414" y="55"/>
                  </a:lnTo>
                  <a:lnTo>
                    <a:pt x="415" y="56"/>
                  </a:lnTo>
                  <a:lnTo>
                    <a:pt x="417" y="58"/>
                  </a:lnTo>
                  <a:lnTo>
                    <a:pt x="418" y="59"/>
                  </a:lnTo>
                  <a:lnTo>
                    <a:pt x="420" y="61"/>
                  </a:lnTo>
                  <a:lnTo>
                    <a:pt x="421" y="63"/>
                  </a:lnTo>
                  <a:lnTo>
                    <a:pt x="423" y="65"/>
                  </a:lnTo>
                  <a:lnTo>
                    <a:pt x="424" y="66"/>
                  </a:lnTo>
                  <a:lnTo>
                    <a:pt x="425" y="68"/>
                  </a:lnTo>
                  <a:lnTo>
                    <a:pt x="426" y="69"/>
                  </a:lnTo>
                  <a:lnTo>
                    <a:pt x="427" y="71"/>
                  </a:lnTo>
                  <a:lnTo>
                    <a:pt x="427" y="72"/>
                  </a:lnTo>
                  <a:lnTo>
                    <a:pt x="428" y="75"/>
                  </a:lnTo>
                  <a:lnTo>
                    <a:pt x="429" y="77"/>
                  </a:lnTo>
                  <a:lnTo>
                    <a:pt x="430" y="79"/>
                  </a:lnTo>
                  <a:lnTo>
                    <a:pt x="430" y="81"/>
                  </a:lnTo>
                  <a:lnTo>
                    <a:pt x="431" y="83"/>
                  </a:lnTo>
                  <a:lnTo>
                    <a:pt x="431" y="85"/>
                  </a:lnTo>
                  <a:lnTo>
                    <a:pt x="431" y="87"/>
                  </a:lnTo>
                  <a:lnTo>
                    <a:pt x="432" y="89"/>
                  </a:lnTo>
                  <a:lnTo>
                    <a:pt x="432" y="92"/>
                  </a:lnTo>
                  <a:lnTo>
                    <a:pt x="432" y="94"/>
                  </a:lnTo>
                  <a:lnTo>
                    <a:pt x="433" y="97"/>
                  </a:lnTo>
                  <a:lnTo>
                    <a:pt x="433" y="100"/>
                  </a:lnTo>
                  <a:lnTo>
                    <a:pt x="433" y="102"/>
                  </a:lnTo>
                  <a:lnTo>
                    <a:pt x="433" y="103"/>
                  </a:lnTo>
                  <a:lnTo>
                    <a:pt x="433" y="105"/>
                  </a:lnTo>
                  <a:lnTo>
                    <a:pt x="433" y="106"/>
                  </a:lnTo>
                  <a:lnTo>
                    <a:pt x="433" y="108"/>
                  </a:lnTo>
                  <a:lnTo>
                    <a:pt x="433" y="109"/>
                  </a:lnTo>
                  <a:lnTo>
                    <a:pt x="433" y="110"/>
                  </a:lnTo>
                  <a:lnTo>
                    <a:pt x="433" y="112"/>
                  </a:lnTo>
                  <a:lnTo>
                    <a:pt x="433" y="113"/>
                  </a:lnTo>
                  <a:lnTo>
                    <a:pt x="433" y="115"/>
                  </a:lnTo>
                  <a:lnTo>
                    <a:pt x="433" y="116"/>
                  </a:lnTo>
                  <a:lnTo>
                    <a:pt x="433" y="117"/>
                  </a:lnTo>
                  <a:lnTo>
                    <a:pt x="433" y="119"/>
                  </a:lnTo>
                  <a:lnTo>
                    <a:pt x="433" y="120"/>
                  </a:lnTo>
                  <a:lnTo>
                    <a:pt x="433" y="122"/>
                  </a:lnTo>
                  <a:lnTo>
                    <a:pt x="433" y="123"/>
                  </a:lnTo>
                  <a:lnTo>
                    <a:pt x="433" y="125"/>
                  </a:lnTo>
                  <a:lnTo>
                    <a:pt x="433" y="126"/>
                  </a:lnTo>
                  <a:lnTo>
                    <a:pt x="433" y="128"/>
                  </a:lnTo>
                  <a:lnTo>
                    <a:pt x="433" y="129"/>
                  </a:lnTo>
                  <a:lnTo>
                    <a:pt x="433" y="131"/>
                  </a:lnTo>
                  <a:lnTo>
                    <a:pt x="433" y="132"/>
                  </a:lnTo>
                  <a:lnTo>
                    <a:pt x="433" y="133"/>
                  </a:lnTo>
                  <a:lnTo>
                    <a:pt x="433" y="135"/>
                  </a:lnTo>
                  <a:lnTo>
                    <a:pt x="433" y="137"/>
                  </a:lnTo>
                  <a:lnTo>
                    <a:pt x="433" y="138"/>
                  </a:lnTo>
                  <a:lnTo>
                    <a:pt x="433" y="140"/>
                  </a:lnTo>
                  <a:lnTo>
                    <a:pt x="433" y="141"/>
                  </a:lnTo>
                  <a:lnTo>
                    <a:pt x="433" y="143"/>
                  </a:lnTo>
                  <a:lnTo>
                    <a:pt x="432" y="145"/>
                  </a:lnTo>
                  <a:lnTo>
                    <a:pt x="432" y="148"/>
                  </a:lnTo>
                  <a:lnTo>
                    <a:pt x="432" y="150"/>
                  </a:lnTo>
                  <a:lnTo>
                    <a:pt x="432" y="153"/>
                  </a:lnTo>
                  <a:lnTo>
                    <a:pt x="432" y="154"/>
                  </a:lnTo>
                  <a:lnTo>
                    <a:pt x="432" y="157"/>
                  </a:lnTo>
                  <a:lnTo>
                    <a:pt x="432" y="159"/>
                  </a:lnTo>
                  <a:lnTo>
                    <a:pt x="432" y="162"/>
                  </a:lnTo>
                  <a:lnTo>
                    <a:pt x="431" y="164"/>
                  </a:lnTo>
                  <a:lnTo>
                    <a:pt x="431" y="167"/>
                  </a:lnTo>
                  <a:lnTo>
                    <a:pt x="431" y="169"/>
                  </a:lnTo>
                  <a:lnTo>
                    <a:pt x="431" y="172"/>
                  </a:lnTo>
                  <a:lnTo>
                    <a:pt x="431" y="174"/>
                  </a:lnTo>
                  <a:lnTo>
                    <a:pt x="431" y="177"/>
                  </a:lnTo>
                  <a:lnTo>
                    <a:pt x="431" y="179"/>
                  </a:lnTo>
                  <a:lnTo>
                    <a:pt x="432" y="182"/>
                  </a:lnTo>
                  <a:lnTo>
                    <a:pt x="432" y="184"/>
                  </a:lnTo>
                  <a:lnTo>
                    <a:pt x="432" y="187"/>
                  </a:lnTo>
                  <a:lnTo>
                    <a:pt x="432" y="189"/>
                  </a:lnTo>
                  <a:lnTo>
                    <a:pt x="432" y="192"/>
                  </a:lnTo>
                  <a:lnTo>
                    <a:pt x="432" y="194"/>
                  </a:lnTo>
                  <a:lnTo>
                    <a:pt x="432" y="197"/>
                  </a:lnTo>
                  <a:lnTo>
                    <a:pt x="432" y="200"/>
                  </a:lnTo>
                  <a:lnTo>
                    <a:pt x="432" y="202"/>
                  </a:lnTo>
                  <a:lnTo>
                    <a:pt x="432" y="205"/>
                  </a:lnTo>
                  <a:lnTo>
                    <a:pt x="432" y="207"/>
                  </a:lnTo>
                  <a:lnTo>
                    <a:pt x="433" y="210"/>
                  </a:lnTo>
                  <a:lnTo>
                    <a:pt x="433" y="213"/>
                  </a:lnTo>
                  <a:lnTo>
                    <a:pt x="433" y="215"/>
                  </a:lnTo>
                  <a:lnTo>
                    <a:pt x="434" y="218"/>
                  </a:lnTo>
                  <a:lnTo>
                    <a:pt x="434" y="220"/>
                  </a:lnTo>
                  <a:lnTo>
                    <a:pt x="434" y="223"/>
                  </a:lnTo>
                  <a:lnTo>
                    <a:pt x="435" y="226"/>
                  </a:lnTo>
                  <a:lnTo>
                    <a:pt x="435" y="228"/>
                  </a:lnTo>
                  <a:lnTo>
                    <a:pt x="436" y="231"/>
                  </a:lnTo>
                  <a:lnTo>
                    <a:pt x="436" y="233"/>
                  </a:lnTo>
                  <a:lnTo>
                    <a:pt x="436" y="236"/>
                  </a:lnTo>
                  <a:lnTo>
                    <a:pt x="437" y="239"/>
                  </a:lnTo>
                  <a:lnTo>
                    <a:pt x="437" y="242"/>
                  </a:lnTo>
                  <a:lnTo>
                    <a:pt x="438" y="244"/>
                  </a:lnTo>
                  <a:lnTo>
                    <a:pt x="439" y="246"/>
                  </a:lnTo>
                  <a:lnTo>
                    <a:pt x="439" y="249"/>
                  </a:lnTo>
                  <a:lnTo>
                    <a:pt x="440" y="252"/>
                  </a:lnTo>
                  <a:lnTo>
                    <a:pt x="441" y="255"/>
                  </a:lnTo>
                  <a:lnTo>
                    <a:pt x="442" y="257"/>
                  </a:lnTo>
                  <a:lnTo>
                    <a:pt x="443" y="260"/>
                  </a:lnTo>
                  <a:lnTo>
                    <a:pt x="444" y="262"/>
                  </a:lnTo>
                  <a:lnTo>
                    <a:pt x="445" y="265"/>
                  </a:lnTo>
                  <a:lnTo>
                    <a:pt x="446" y="267"/>
                  </a:lnTo>
                  <a:lnTo>
                    <a:pt x="447" y="269"/>
                  </a:lnTo>
                  <a:lnTo>
                    <a:pt x="448" y="272"/>
                  </a:lnTo>
                  <a:lnTo>
                    <a:pt x="449" y="275"/>
                  </a:lnTo>
                  <a:lnTo>
                    <a:pt x="450" y="277"/>
                  </a:lnTo>
                  <a:lnTo>
                    <a:pt x="451" y="279"/>
                  </a:lnTo>
                  <a:lnTo>
                    <a:pt x="453" y="282"/>
                  </a:lnTo>
                  <a:lnTo>
                    <a:pt x="454" y="285"/>
                  </a:lnTo>
                  <a:lnTo>
                    <a:pt x="456" y="287"/>
                  </a:lnTo>
                  <a:lnTo>
                    <a:pt x="457" y="289"/>
                  </a:lnTo>
                  <a:lnTo>
                    <a:pt x="459" y="292"/>
                  </a:lnTo>
                  <a:lnTo>
                    <a:pt x="460" y="294"/>
                  </a:lnTo>
                  <a:lnTo>
                    <a:pt x="462" y="297"/>
                  </a:lnTo>
                  <a:lnTo>
                    <a:pt x="464" y="299"/>
                  </a:lnTo>
                  <a:lnTo>
                    <a:pt x="465" y="302"/>
                  </a:lnTo>
                  <a:lnTo>
                    <a:pt x="467" y="304"/>
                  </a:lnTo>
                  <a:lnTo>
                    <a:pt x="469" y="306"/>
                  </a:lnTo>
                  <a:lnTo>
                    <a:pt x="470" y="308"/>
                  </a:lnTo>
                  <a:lnTo>
                    <a:pt x="471" y="309"/>
                  </a:lnTo>
                  <a:lnTo>
                    <a:pt x="473" y="312"/>
                  </a:lnTo>
                  <a:lnTo>
                    <a:pt x="474" y="314"/>
                  </a:lnTo>
                  <a:lnTo>
                    <a:pt x="475" y="316"/>
                  </a:lnTo>
                  <a:lnTo>
                    <a:pt x="477" y="317"/>
                  </a:lnTo>
                  <a:lnTo>
                    <a:pt x="478" y="320"/>
                  </a:lnTo>
                  <a:lnTo>
                    <a:pt x="479" y="322"/>
                  </a:lnTo>
                  <a:lnTo>
                    <a:pt x="480" y="324"/>
                  </a:lnTo>
                  <a:lnTo>
                    <a:pt x="481" y="326"/>
                  </a:lnTo>
                  <a:lnTo>
                    <a:pt x="483" y="328"/>
                  </a:lnTo>
                  <a:lnTo>
                    <a:pt x="484" y="330"/>
                  </a:lnTo>
                  <a:lnTo>
                    <a:pt x="485" y="332"/>
                  </a:lnTo>
                  <a:lnTo>
                    <a:pt x="486" y="335"/>
                  </a:lnTo>
                  <a:lnTo>
                    <a:pt x="487" y="337"/>
                  </a:lnTo>
                  <a:lnTo>
                    <a:pt x="488" y="339"/>
                  </a:lnTo>
                  <a:lnTo>
                    <a:pt x="489" y="341"/>
                  </a:lnTo>
                  <a:lnTo>
                    <a:pt x="490" y="343"/>
                  </a:lnTo>
                  <a:lnTo>
                    <a:pt x="491" y="346"/>
                  </a:lnTo>
                  <a:lnTo>
                    <a:pt x="492" y="348"/>
                  </a:lnTo>
                  <a:lnTo>
                    <a:pt x="492" y="350"/>
                  </a:lnTo>
                  <a:lnTo>
                    <a:pt x="493" y="352"/>
                  </a:lnTo>
                  <a:lnTo>
                    <a:pt x="494" y="355"/>
                  </a:lnTo>
                  <a:lnTo>
                    <a:pt x="494" y="357"/>
                  </a:lnTo>
                  <a:lnTo>
                    <a:pt x="495" y="360"/>
                  </a:lnTo>
                  <a:lnTo>
                    <a:pt x="496" y="362"/>
                  </a:lnTo>
                  <a:lnTo>
                    <a:pt x="497" y="364"/>
                  </a:lnTo>
                  <a:lnTo>
                    <a:pt x="497" y="366"/>
                  </a:lnTo>
                  <a:lnTo>
                    <a:pt x="498" y="369"/>
                  </a:lnTo>
                  <a:lnTo>
                    <a:pt x="498" y="371"/>
                  </a:lnTo>
                  <a:lnTo>
                    <a:pt x="499" y="374"/>
                  </a:lnTo>
                  <a:lnTo>
                    <a:pt x="499" y="376"/>
                  </a:lnTo>
                  <a:lnTo>
                    <a:pt x="500" y="378"/>
                  </a:lnTo>
                  <a:lnTo>
                    <a:pt x="500" y="380"/>
                  </a:lnTo>
                  <a:lnTo>
                    <a:pt x="500" y="383"/>
                  </a:lnTo>
                  <a:lnTo>
                    <a:pt x="501" y="385"/>
                  </a:lnTo>
                  <a:lnTo>
                    <a:pt x="501" y="388"/>
                  </a:lnTo>
                  <a:lnTo>
                    <a:pt x="501" y="390"/>
                  </a:lnTo>
                  <a:lnTo>
                    <a:pt x="502" y="393"/>
                  </a:lnTo>
                  <a:lnTo>
                    <a:pt x="502" y="394"/>
                  </a:lnTo>
                  <a:lnTo>
                    <a:pt x="502" y="397"/>
                  </a:lnTo>
                  <a:lnTo>
                    <a:pt x="502" y="399"/>
                  </a:lnTo>
                  <a:lnTo>
                    <a:pt x="502" y="402"/>
                  </a:lnTo>
                  <a:lnTo>
                    <a:pt x="502" y="404"/>
                  </a:lnTo>
                  <a:lnTo>
                    <a:pt x="502" y="406"/>
                  </a:lnTo>
                  <a:lnTo>
                    <a:pt x="502" y="409"/>
                  </a:lnTo>
                  <a:lnTo>
                    <a:pt x="502" y="411"/>
                  </a:lnTo>
                  <a:lnTo>
                    <a:pt x="502" y="414"/>
                  </a:lnTo>
                  <a:lnTo>
                    <a:pt x="502" y="416"/>
                  </a:lnTo>
                  <a:lnTo>
                    <a:pt x="502" y="418"/>
                  </a:lnTo>
                  <a:lnTo>
                    <a:pt x="502" y="420"/>
                  </a:lnTo>
                  <a:lnTo>
                    <a:pt x="502" y="422"/>
                  </a:lnTo>
                  <a:lnTo>
                    <a:pt x="501" y="425"/>
                  </a:lnTo>
                  <a:lnTo>
                    <a:pt x="501" y="427"/>
                  </a:lnTo>
                  <a:lnTo>
                    <a:pt x="501" y="430"/>
                  </a:lnTo>
                  <a:lnTo>
                    <a:pt x="500" y="432"/>
                  </a:lnTo>
                  <a:lnTo>
                    <a:pt x="500" y="434"/>
                  </a:lnTo>
                  <a:lnTo>
                    <a:pt x="500" y="436"/>
                  </a:lnTo>
                  <a:lnTo>
                    <a:pt x="499" y="439"/>
                  </a:lnTo>
                  <a:lnTo>
                    <a:pt x="498" y="441"/>
                  </a:lnTo>
                  <a:lnTo>
                    <a:pt x="498" y="443"/>
                  </a:lnTo>
                  <a:lnTo>
                    <a:pt x="498" y="445"/>
                  </a:lnTo>
                  <a:lnTo>
                    <a:pt x="497" y="448"/>
                  </a:lnTo>
                  <a:lnTo>
                    <a:pt x="496" y="451"/>
                  </a:lnTo>
                  <a:lnTo>
                    <a:pt x="495" y="454"/>
                  </a:lnTo>
                  <a:lnTo>
                    <a:pt x="493" y="457"/>
                  </a:lnTo>
                  <a:lnTo>
                    <a:pt x="492" y="460"/>
                  </a:lnTo>
                  <a:lnTo>
                    <a:pt x="490" y="463"/>
                  </a:lnTo>
                  <a:lnTo>
                    <a:pt x="489" y="466"/>
                  </a:lnTo>
                  <a:lnTo>
                    <a:pt x="487" y="469"/>
                  </a:lnTo>
                  <a:lnTo>
                    <a:pt x="485" y="472"/>
                  </a:lnTo>
                  <a:lnTo>
                    <a:pt x="483" y="475"/>
                  </a:lnTo>
                  <a:lnTo>
                    <a:pt x="481" y="478"/>
                  </a:lnTo>
                  <a:lnTo>
                    <a:pt x="479" y="480"/>
                  </a:lnTo>
                  <a:lnTo>
                    <a:pt x="477" y="483"/>
                  </a:lnTo>
                  <a:lnTo>
                    <a:pt x="474" y="485"/>
                  </a:lnTo>
                  <a:lnTo>
                    <a:pt x="472" y="488"/>
                  </a:lnTo>
                  <a:lnTo>
                    <a:pt x="470" y="490"/>
                  </a:lnTo>
                  <a:lnTo>
                    <a:pt x="467" y="493"/>
                  </a:lnTo>
                  <a:lnTo>
                    <a:pt x="464" y="495"/>
                  </a:lnTo>
                  <a:lnTo>
                    <a:pt x="462" y="497"/>
                  </a:lnTo>
                  <a:lnTo>
                    <a:pt x="459" y="500"/>
                  </a:lnTo>
                  <a:lnTo>
                    <a:pt x="456" y="501"/>
                  </a:lnTo>
                  <a:lnTo>
                    <a:pt x="454" y="503"/>
                  </a:lnTo>
                  <a:lnTo>
                    <a:pt x="451" y="506"/>
                  </a:lnTo>
                  <a:lnTo>
                    <a:pt x="448" y="508"/>
                  </a:lnTo>
                  <a:lnTo>
                    <a:pt x="445" y="510"/>
                  </a:lnTo>
                  <a:lnTo>
                    <a:pt x="442" y="511"/>
                  </a:lnTo>
                  <a:lnTo>
                    <a:pt x="439" y="513"/>
                  </a:lnTo>
                  <a:lnTo>
                    <a:pt x="436" y="514"/>
                  </a:lnTo>
                  <a:lnTo>
                    <a:pt x="433" y="516"/>
                  </a:lnTo>
                  <a:lnTo>
                    <a:pt x="429" y="518"/>
                  </a:lnTo>
                  <a:lnTo>
                    <a:pt x="426" y="519"/>
                  </a:lnTo>
                  <a:lnTo>
                    <a:pt x="423" y="520"/>
                  </a:lnTo>
                  <a:lnTo>
                    <a:pt x="420" y="522"/>
                  </a:lnTo>
                  <a:lnTo>
                    <a:pt x="417" y="523"/>
                  </a:lnTo>
                  <a:lnTo>
                    <a:pt x="414" y="524"/>
                  </a:lnTo>
                  <a:lnTo>
                    <a:pt x="410" y="524"/>
                  </a:lnTo>
                  <a:lnTo>
                    <a:pt x="407" y="525"/>
                  </a:lnTo>
                  <a:lnTo>
                    <a:pt x="404" y="526"/>
                  </a:lnTo>
                  <a:lnTo>
                    <a:pt x="401" y="527"/>
                  </a:lnTo>
                  <a:lnTo>
                    <a:pt x="397" y="527"/>
                  </a:lnTo>
                  <a:lnTo>
                    <a:pt x="394" y="528"/>
                  </a:lnTo>
                  <a:lnTo>
                    <a:pt x="391" y="528"/>
                  </a:lnTo>
                  <a:lnTo>
                    <a:pt x="388" y="529"/>
                  </a:lnTo>
                  <a:lnTo>
                    <a:pt x="384" y="529"/>
                  </a:lnTo>
                  <a:lnTo>
                    <a:pt x="381" y="529"/>
                  </a:lnTo>
                  <a:lnTo>
                    <a:pt x="378" y="529"/>
                  </a:lnTo>
                  <a:lnTo>
                    <a:pt x="375" y="529"/>
                  </a:lnTo>
                  <a:lnTo>
                    <a:pt x="372" y="529"/>
                  </a:lnTo>
                  <a:lnTo>
                    <a:pt x="369" y="529"/>
                  </a:lnTo>
                  <a:lnTo>
                    <a:pt x="366" y="529"/>
                  </a:lnTo>
                  <a:lnTo>
                    <a:pt x="363" y="528"/>
                  </a:lnTo>
                  <a:lnTo>
                    <a:pt x="360" y="527"/>
                  </a:lnTo>
                  <a:lnTo>
                    <a:pt x="357" y="527"/>
                  </a:lnTo>
                  <a:lnTo>
                    <a:pt x="354" y="526"/>
                  </a:lnTo>
                  <a:lnTo>
                    <a:pt x="351" y="525"/>
                  </a:lnTo>
                  <a:lnTo>
                    <a:pt x="349" y="524"/>
                  </a:lnTo>
                  <a:lnTo>
                    <a:pt x="347" y="523"/>
                  </a:lnTo>
                  <a:lnTo>
                    <a:pt x="344" y="522"/>
                  </a:lnTo>
                  <a:lnTo>
                    <a:pt x="341" y="521"/>
                  </a:lnTo>
                  <a:lnTo>
                    <a:pt x="338" y="519"/>
                  </a:lnTo>
                  <a:lnTo>
                    <a:pt x="336" y="518"/>
                  </a:lnTo>
                  <a:lnTo>
                    <a:pt x="334" y="516"/>
                  </a:lnTo>
                  <a:lnTo>
                    <a:pt x="332" y="515"/>
                  </a:lnTo>
                  <a:lnTo>
                    <a:pt x="330" y="513"/>
                  </a:lnTo>
                  <a:lnTo>
                    <a:pt x="328" y="511"/>
                  </a:lnTo>
                  <a:lnTo>
                    <a:pt x="326" y="513"/>
                  </a:lnTo>
                  <a:lnTo>
                    <a:pt x="324" y="514"/>
                  </a:lnTo>
                  <a:lnTo>
                    <a:pt x="322" y="516"/>
                  </a:lnTo>
                  <a:lnTo>
                    <a:pt x="321" y="517"/>
                  </a:lnTo>
                  <a:lnTo>
                    <a:pt x="319" y="519"/>
                  </a:lnTo>
                  <a:lnTo>
                    <a:pt x="317" y="521"/>
                  </a:lnTo>
                  <a:lnTo>
                    <a:pt x="315" y="522"/>
                  </a:lnTo>
                  <a:lnTo>
                    <a:pt x="313" y="524"/>
                  </a:lnTo>
                  <a:lnTo>
                    <a:pt x="311" y="525"/>
                  </a:lnTo>
                  <a:lnTo>
                    <a:pt x="310" y="526"/>
                  </a:lnTo>
                  <a:lnTo>
                    <a:pt x="308" y="528"/>
                  </a:lnTo>
                  <a:lnTo>
                    <a:pt x="306" y="530"/>
                  </a:lnTo>
                  <a:lnTo>
                    <a:pt x="304" y="531"/>
                  </a:lnTo>
                  <a:lnTo>
                    <a:pt x="302" y="533"/>
                  </a:lnTo>
                  <a:lnTo>
                    <a:pt x="300" y="534"/>
                  </a:lnTo>
                  <a:lnTo>
                    <a:pt x="299" y="536"/>
                  </a:lnTo>
                  <a:lnTo>
                    <a:pt x="302" y="539"/>
                  </a:lnTo>
                  <a:lnTo>
                    <a:pt x="305" y="542"/>
                  </a:lnTo>
                  <a:lnTo>
                    <a:pt x="309" y="544"/>
                  </a:lnTo>
                  <a:lnTo>
                    <a:pt x="312" y="547"/>
                  </a:lnTo>
                  <a:lnTo>
                    <a:pt x="316" y="549"/>
                  </a:lnTo>
                  <a:lnTo>
                    <a:pt x="319" y="552"/>
                  </a:lnTo>
                  <a:lnTo>
                    <a:pt x="323" y="554"/>
                  </a:lnTo>
                  <a:lnTo>
                    <a:pt x="327" y="556"/>
                  </a:lnTo>
                  <a:lnTo>
                    <a:pt x="331" y="557"/>
                  </a:lnTo>
                  <a:lnTo>
                    <a:pt x="335" y="559"/>
                  </a:lnTo>
                  <a:lnTo>
                    <a:pt x="339" y="561"/>
                  </a:lnTo>
                  <a:lnTo>
                    <a:pt x="343" y="562"/>
                  </a:lnTo>
                  <a:lnTo>
                    <a:pt x="347" y="563"/>
                  </a:lnTo>
                  <a:lnTo>
                    <a:pt x="351" y="564"/>
                  </a:lnTo>
                  <a:lnTo>
                    <a:pt x="356" y="565"/>
                  </a:lnTo>
                  <a:lnTo>
                    <a:pt x="360" y="566"/>
                  </a:lnTo>
                  <a:lnTo>
                    <a:pt x="364" y="567"/>
                  </a:lnTo>
                  <a:lnTo>
                    <a:pt x="369" y="567"/>
                  </a:lnTo>
                  <a:lnTo>
                    <a:pt x="373" y="567"/>
                  </a:lnTo>
                  <a:lnTo>
                    <a:pt x="378" y="568"/>
                  </a:lnTo>
                  <a:lnTo>
                    <a:pt x="382" y="567"/>
                  </a:lnTo>
                  <a:lnTo>
                    <a:pt x="386" y="567"/>
                  </a:lnTo>
                  <a:lnTo>
                    <a:pt x="391" y="567"/>
                  </a:lnTo>
                  <a:lnTo>
                    <a:pt x="395" y="567"/>
                  </a:lnTo>
                  <a:lnTo>
                    <a:pt x="400" y="566"/>
                  </a:lnTo>
                  <a:lnTo>
                    <a:pt x="404" y="565"/>
                  </a:lnTo>
                  <a:lnTo>
                    <a:pt x="408" y="565"/>
                  </a:lnTo>
                  <a:lnTo>
                    <a:pt x="413" y="564"/>
                  </a:lnTo>
                  <a:lnTo>
                    <a:pt x="417" y="563"/>
                  </a:lnTo>
                  <a:lnTo>
                    <a:pt x="422" y="562"/>
                  </a:lnTo>
                  <a:lnTo>
                    <a:pt x="426" y="561"/>
                  </a:lnTo>
                  <a:lnTo>
                    <a:pt x="431" y="559"/>
                  </a:lnTo>
                  <a:lnTo>
                    <a:pt x="435" y="558"/>
                  </a:lnTo>
                  <a:lnTo>
                    <a:pt x="439" y="556"/>
                  </a:lnTo>
                  <a:lnTo>
                    <a:pt x="443" y="554"/>
                  </a:lnTo>
                  <a:lnTo>
                    <a:pt x="448" y="552"/>
                  </a:lnTo>
                  <a:lnTo>
                    <a:pt x="452" y="550"/>
                  </a:lnTo>
                  <a:lnTo>
                    <a:pt x="456" y="548"/>
                  </a:lnTo>
                  <a:lnTo>
                    <a:pt x="460" y="546"/>
                  </a:lnTo>
                  <a:lnTo>
                    <a:pt x="464" y="544"/>
                  </a:lnTo>
                  <a:lnTo>
                    <a:pt x="468" y="541"/>
                  </a:lnTo>
                  <a:lnTo>
                    <a:pt x="472" y="539"/>
                  </a:lnTo>
                  <a:lnTo>
                    <a:pt x="475" y="536"/>
                  </a:lnTo>
                  <a:lnTo>
                    <a:pt x="479" y="533"/>
                  </a:lnTo>
                  <a:lnTo>
                    <a:pt x="483" y="530"/>
                  </a:lnTo>
                  <a:lnTo>
                    <a:pt x="487" y="527"/>
                  </a:lnTo>
                  <a:lnTo>
                    <a:pt x="490" y="524"/>
                  </a:lnTo>
                  <a:lnTo>
                    <a:pt x="494" y="521"/>
                  </a:lnTo>
                  <a:lnTo>
                    <a:pt x="497" y="518"/>
                  </a:lnTo>
                  <a:lnTo>
                    <a:pt x="500" y="514"/>
                  </a:lnTo>
                  <a:lnTo>
                    <a:pt x="503" y="511"/>
                  </a:lnTo>
                  <a:lnTo>
                    <a:pt x="507" y="508"/>
                  </a:lnTo>
                  <a:lnTo>
                    <a:pt x="509" y="503"/>
                  </a:lnTo>
                  <a:lnTo>
                    <a:pt x="512" y="500"/>
                  </a:lnTo>
                  <a:lnTo>
                    <a:pt x="515" y="496"/>
                  </a:lnTo>
                  <a:lnTo>
                    <a:pt x="518" y="492"/>
                  </a:lnTo>
                  <a:lnTo>
                    <a:pt x="520" y="488"/>
                  </a:lnTo>
                  <a:lnTo>
                    <a:pt x="522" y="484"/>
                  </a:lnTo>
                  <a:lnTo>
                    <a:pt x="525" y="480"/>
                  </a:lnTo>
                  <a:lnTo>
                    <a:pt x="527" y="476"/>
                  </a:lnTo>
                  <a:lnTo>
                    <a:pt x="528" y="472"/>
                  </a:lnTo>
                  <a:lnTo>
                    <a:pt x="530" y="467"/>
                  </a:lnTo>
                  <a:lnTo>
                    <a:pt x="532" y="463"/>
                  </a:lnTo>
                  <a:lnTo>
                    <a:pt x="534" y="458"/>
                  </a:lnTo>
                  <a:lnTo>
                    <a:pt x="534" y="455"/>
                  </a:lnTo>
                  <a:lnTo>
                    <a:pt x="535" y="453"/>
                  </a:lnTo>
                  <a:lnTo>
                    <a:pt x="536" y="450"/>
                  </a:lnTo>
                  <a:lnTo>
                    <a:pt x="536" y="447"/>
                  </a:lnTo>
                  <a:lnTo>
                    <a:pt x="537" y="444"/>
                  </a:lnTo>
                  <a:lnTo>
                    <a:pt x="538" y="441"/>
                  </a:lnTo>
                  <a:lnTo>
                    <a:pt x="538" y="439"/>
                  </a:lnTo>
                  <a:lnTo>
                    <a:pt x="538" y="436"/>
                  </a:lnTo>
                  <a:lnTo>
                    <a:pt x="539" y="433"/>
                  </a:lnTo>
                  <a:lnTo>
                    <a:pt x="539" y="430"/>
                  </a:lnTo>
                  <a:lnTo>
                    <a:pt x="540" y="427"/>
                  </a:lnTo>
                  <a:lnTo>
                    <a:pt x="540" y="424"/>
                  </a:lnTo>
                  <a:lnTo>
                    <a:pt x="540" y="422"/>
                  </a:lnTo>
                  <a:lnTo>
                    <a:pt x="540" y="419"/>
                  </a:lnTo>
                  <a:lnTo>
                    <a:pt x="540" y="416"/>
                  </a:lnTo>
                  <a:lnTo>
                    <a:pt x="541" y="413"/>
                  </a:lnTo>
                  <a:lnTo>
                    <a:pt x="540" y="410"/>
                  </a:lnTo>
                  <a:lnTo>
                    <a:pt x="540" y="408"/>
                  </a:lnTo>
                  <a:lnTo>
                    <a:pt x="540" y="404"/>
                  </a:lnTo>
                  <a:lnTo>
                    <a:pt x="540" y="401"/>
                  </a:lnTo>
                  <a:lnTo>
                    <a:pt x="540" y="399"/>
                  </a:lnTo>
                  <a:lnTo>
                    <a:pt x="540" y="396"/>
                  </a:lnTo>
                  <a:lnTo>
                    <a:pt x="540" y="393"/>
                  </a:lnTo>
                  <a:lnTo>
                    <a:pt x="540" y="390"/>
                  </a:lnTo>
                  <a:lnTo>
                    <a:pt x="539" y="387"/>
                  </a:lnTo>
                  <a:lnTo>
                    <a:pt x="539" y="384"/>
                  </a:lnTo>
                  <a:lnTo>
                    <a:pt x="539" y="381"/>
                  </a:lnTo>
                  <a:lnTo>
                    <a:pt x="538" y="378"/>
                  </a:lnTo>
                  <a:lnTo>
                    <a:pt x="538" y="375"/>
                  </a:lnTo>
                  <a:lnTo>
                    <a:pt x="538" y="372"/>
                  </a:lnTo>
                  <a:lnTo>
                    <a:pt x="537" y="370"/>
                  </a:lnTo>
                  <a:lnTo>
                    <a:pt x="536" y="367"/>
                  </a:lnTo>
                  <a:lnTo>
                    <a:pt x="536" y="364"/>
                  </a:lnTo>
                  <a:lnTo>
                    <a:pt x="535" y="361"/>
                  </a:lnTo>
                  <a:lnTo>
                    <a:pt x="534" y="358"/>
                  </a:lnTo>
                  <a:lnTo>
                    <a:pt x="533" y="355"/>
                  </a:lnTo>
                  <a:lnTo>
                    <a:pt x="533" y="352"/>
                  </a:lnTo>
                  <a:lnTo>
                    <a:pt x="532" y="349"/>
                  </a:lnTo>
                  <a:lnTo>
                    <a:pt x="531" y="347"/>
                  </a:lnTo>
                  <a:lnTo>
                    <a:pt x="530" y="344"/>
                  </a:lnTo>
                  <a:lnTo>
                    <a:pt x="529" y="341"/>
                  </a:lnTo>
                  <a:lnTo>
                    <a:pt x="528" y="338"/>
                  </a:lnTo>
                  <a:lnTo>
                    <a:pt x="527" y="335"/>
                  </a:lnTo>
                  <a:lnTo>
                    <a:pt x="526" y="332"/>
                  </a:lnTo>
                  <a:lnTo>
                    <a:pt x="525" y="330"/>
                  </a:lnTo>
                  <a:lnTo>
                    <a:pt x="524" y="327"/>
                  </a:lnTo>
                  <a:lnTo>
                    <a:pt x="523" y="324"/>
                  </a:lnTo>
                  <a:lnTo>
                    <a:pt x="522" y="322"/>
                  </a:lnTo>
                  <a:lnTo>
                    <a:pt x="520" y="319"/>
                  </a:lnTo>
                  <a:lnTo>
                    <a:pt x="519" y="316"/>
                  </a:lnTo>
                  <a:lnTo>
                    <a:pt x="518" y="314"/>
                  </a:lnTo>
                  <a:lnTo>
                    <a:pt x="517" y="311"/>
                  </a:lnTo>
                  <a:lnTo>
                    <a:pt x="515" y="308"/>
                  </a:lnTo>
                  <a:lnTo>
                    <a:pt x="513" y="306"/>
                  </a:lnTo>
                  <a:lnTo>
                    <a:pt x="512" y="303"/>
                  </a:lnTo>
                  <a:lnTo>
                    <a:pt x="511" y="301"/>
                  </a:lnTo>
                  <a:lnTo>
                    <a:pt x="509" y="298"/>
                  </a:lnTo>
                  <a:lnTo>
                    <a:pt x="507" y="296"/>
                  </a:lnTo>
                  <a:lnTo>
                    <a:pt x="506" y="293"/>
                  </a:lnTo>
                  <a:lnTo>
                    <a:pt x="504" y="291"/>
                  </a:lnTo>
                  <a:lnTo>
                    <a:pt x="502" y="288"/>
                  </a:lnTo>
                  <a:lnTo>
                    <a:pt x="501" y="286"/>
                  </a:lnTo>
                  <a:lnTo>
                    <a:pt x="499" y="283"/>
                  </a:lnTo>
                  <a:lnTo>
                    <a:pt x="498" y="281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14386" name="Freeform 16"/>
            <p:cNvSpPr>
              <a:spLocks/>
            </p:cNvSpPr>
            <p:nvPr/>
          </p:nvSpPr>
          <p:spPr bwMode="auto">
            <a:xfrm>
              <a:off x="2188" y="3105"/>
              <a:ext cx="115" cy="55"/>
            </a:xfrm>
            <a:custGeom>
              <a:avLst/>
              <a:gdLst>
                <a:gd name="T0" fmla="*/ 17 w 115"/>
                <a:gd name="T1" fmla="*/ 49 h 55"/>
                <a:gd name="T2" fmla="*/ 21 w 115"/>
                <a:gd name="T3" fmla="*/ 46 h 55"/>
                <a:gd name="T4" fmla="*/ 25 w 115"/>
                <a:gd name="T5" fmla="*/ 44 h 55"/>
                <a:gd name="T6" fmla="*/ 29 w 115"/>
                <a:gd name="T7" fmla="*/ 42 h 55"/>
                <a:gd name="T8" fmla="*/ 33 w 115"/>
                <a:gd name="T9" fmla="*/ 41 h 55"/>
                <a:gd name="T10" fmla="*/ 36 w 115"/>
                <a:gd name="T11" fmla="*/ 39 h 55"/>
                <a:gd name="T12" fmla="*/ 40 w 115"/>
                <a:gd name="T13" fmla="*/ 38 h 55"/>
                <a:gd name="T14" fmla="*/ 43 w 115"/>
                <a:gd name="T15" fmla="*/ 38 h 55"/>
                <a:gd name="T16" fmla="*/ 47 w 115"/>
                <a:gd name="T17" fmla="*/ 38 h 55"/>
                <a:gd name="T18" fmla="*/ 49 w 115"/>
                <a:gd name="T19" fmla="*/ 37 h 55"/>
                <a:gd name="T20" fmla="*/ 52 w 115"/>
                <a:gd name="T21" fmla="*/ 37 h 55"/>
                <a:gd name="T22" fmla="*/ 56 w 115"/>
                <a:gd name="T23" fmla="*/ 37 h 55"/>
                <a:gd name="T24" fmla="*/ 59 w 115"/>
                <a:gd name="T25" fmla="*/ 38 h 55"/>
                <a:gd name="T26" fmla="*/ 64 w 115"/>
                <a:gd name="T27" fmla="*/ 39 h 55"/>
                <a:gd name="T28" fmla="*/ 69 w 115"/>
                <a:gd name="T29" fmla="*/ 41 h 55"/>
                <a:gd name="T30" fmla="*/ 72 w 115"/>
                <a:gd name="T31" fmla="*/ 43 h 55"/>
                <a:gd name="T32" fmla="*/ 76 w 115"/>
                <a:gd name="T33" fmla="*/ 45 h 55"/>
                <a:gd name="T34" fmla="*/ 79 w 115"/>
                <a:gd name="T35" fmla="*/ 47 h 55"/>
                <a:gd name="T36" fmla="*/ 82 w 115"/>
                <a:gd name="T37" fmla="*/ 49 h 55"/>
                <a:gd name="T38" fmla="*/ 84 w 115"/>
                <a:gd name="T39" fmla="*/ 51 h 55"/>
                <a:gd name="T40" fmla="*/ 86 w 115"/>
                <a:gd name="T41" fmla="*/ 53 h 55"/>
                <a:gd name="T42" fmla="*/ 87 w 115"/>
                <a:gd name="T43" fmla="*/ 55 h 55"/>
                <a:gd name="T44" fmla="*/ 114 w 115"/>
                <a:gd name="T45" fmla="*/ 28 h 55"/>
                <a:gd name="T46" fmla="*/ 112 w 115"/>
                <a:gd name="T47" fmla="*/ 26 h 55"/>
                <a:gd name="T48" fmla="*/ 110 w 115"/>
                <a:gd name="T49" fmla="*/ 24 h 55"/>
                <a:gd name="T50" fmla="*/ 107 w 115"/>
                <a:gd name="T51" fmla="*/ 21 h 55"/>
                <a:gd name="T52" fmla="*/ 103 w 115"/>
                <a:gd name="T53" fmla="*/ 19 h 55"/>
                <a:gd name="T54" fmla="*/ 100 w 115"/>
                <a:gd name="T55" fmla="*/ 17 h 55"/>
                <a:gd name="T56" fmla="*/ 98 w 115"/>
                <a:gd name="T57" fmla="*/ 15 h 55"/>
                <a:gd name="T58" fmla="*/ 95 w 115"/>
                <a:gd name="T59" fmla="*/ 13 h 55"/>
                <a:gd name="T60" fmla="*/ 92 w 115"/>
                <a:gd name="T61" fmla="*/ 12 h 55"/>
                <a:gd name="T62" fmla="*/ 89 w 115"/>
                <a:gd name="T63" fmla="*/ 10 h 55"/>
                <a:gd name="T64" fmla="*/ 85 w 115"/>
                <a:gd name="T65" fmla="*/ 8 h 55"/>
                <a:gd name="T66" fmla="*/ 82 w 115"/>
                <a:gd name="T67" fmla="*/ 7 h 55"/>
                <a:gd name="T68" fmla="*/ 78 w 115"/>
                <a:gd name="T69" fmla="*/ 5 h 55"/>
                <a:gd name="T70" fmla="*/ 74 w 115"/>
                <a:gd name="T71" fmla="*/ 3 h 55"/>
                <a:gd name="T72" fmla="*/ 70 w 115"/>
                <a:gd name="T73" fmla="*/ 2 h 55"/>
                <a:gd name="T74" fmla="*/ 66 w 115"/>
                <a:gd name="T75" fmla="*/ 1 h 55"/>
                <a:gd name="T76" fmla="*/ 61 w 115"/>
                <a:gd name="T77" fmla="*/ 0 h 55"/>
                <a:gd name="T78" fmla="*/ 56 w 115"/>
                <a:gd name="T79" fmla="*/ 0 h 55"/>
                <a:gd name="T80" fmla="*/ 51 w 115"/>
                <a:gd name="T81" fmla="*/ 0 h 55"/>
                <a:gd name="T82" fmla="*/ 46 w 115"/>
                <a:gd name="T83" fmla="*/ 0 h 55"/>
                <a:gd name="T84" fmla="*/ 41 w 115"/>
                <a:gd name="T85" fmla="*/ 0 h 55"/>
                <a:gd name="T86" fmla="*/ 36 w 115"/>
                <a:gd name="T87" fmla="*/ 0 h 55"/>
                <a:gd name="T88" fmla="*/ 30 w 115"/>
                <a:gd name="T89" fmla="*/ 1 h 55"/>
                <a:gd name="T90" fmla="*/ 25 w 115"/>
                <a:gd name="T91" fmla="*/ 2 h 55"/>
                <a:gd name="T92" fmla="*/ 19 w 115"/>
                <a:gd name="T93" fmla="*/ 4 h 55"/>
                <a:gd name="T94" fmla="*/ 13 w 115"/>
                <a:gd name="T95" fmla="*/ 6 h 55"/>
                <a:gd name="T96" fmla="*/ 8 w 115"/>
                <a:gd name="T97" fmla="*/ 9 h 55"/>
                <a:gd name="T98" fmla="*/ 2 w 115"/>
                <a:gd name="T99" fmla="*/ 12 h 55"/>
                <a:gd name="T100" fmla="*/ 0 w 115"/>
                <a:gd name="T101" fmla="*/ 14 h 55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w 115"/>
                <a:gd name="T154" fmla="*/ 0 h 55"/>
                <a:gd name="T155" fmla="*/ 115 w 115"/>
                <a:gd name="T156" fmla="*/ 55 h 55"/>
              </a:gdLst>
              <a:ahLst/>
              <a:cxnLst>
                <a:cxn ang="T102">
                  <a:pos x="T0" y="T1"/>
                </a:cxn>
                <a:cxn ang="T103">
                  <a:pos x="T2" y="T3"/>
                </a:cxn>
                <a:cxn ang="T104">
                  <a:pos x="T4" y="T5"/>
                </a:cxn>
                <a:cxn ang="T105">
                  <a:pos x="T6" y="T7"/>
                </a:cxn>
                <a:cxn ang="T106">
                  <a:pos x="T8" y="T9"/>
                </a:cxn>
                <a:cxn ang="T107">
                  <a:pos x="T10" y="T11"/>
                </a:cxn>
                <a:cxn ang="T108">
                  <a:pos x="T12" y="T13"/>
                </a:cxn>
                <a:cxn ang="T109">
                  <a:pos x="T14" y="T15"/>
                </a:cxn>
                <a:cxn ang="T110">
                  <a:pos x="T16" y="T17"/>
                </a:cxn>
                <a:cxn ang="T111">
                  <a:pos x="T18" y="T19"/>
                </a:cxn>
                <a:cxn ang="T112">
                  <a:pos x="T20" y="T21"/>
                </a:cxn>
                <a:cxn ang="T113">
                  <a:pos x="T22" y="T23"/>
                </a:cxn>
                <a:cxn ang="T114">
                  <a:pos x="T24" y="T25"/>
                </a:cxn>
                <a:cxn ang="T115">
                  <a:pos x="T26" y="T27"/>
                </a:cxn>
                <a:cxn ang="T116">
                  <a:pos x="T28" y="T29"/>
                </a:cxn>
                <a:cxn ang="T117">
                  <a:pos x="T30" y="T31"/>
                </a:cxn>
                <a:cxn ang="T118">
                  <a:pos x="T32" y="T33"/>
                </a:cxn>
                <a:cxn ang="T119">
                  <a:pos x="T34" y="T35"/>
                </a:cxn>
                <a:cxn ang="T120">
                  <a:pos x="T36" y="T37"/>
                </a:cxn>
                <a:cxn ang="T121">
                  <a:pos x="T38" y="T39"/>
                </a:cxn>
                <a:cxn ang="T122">
                  <a:pos x="T40" y="T41"/>
                </a:cxn>
                <a:cxn ang="T123">
                  <a:pos x="T42" y="T43"/>
                </a:cxn>
                <a:cxn ang="T124">
                  <a:pos x="T44" y="T45"/>
                </a:cxn>
                <a:cxn ang="T125">
                  <a:pos x="T46" y="T47"/>
                </a:cxn>
                <a:cxn ang="T126">
                  <a:pos x="T48" y="T49"/>
                </a:cxn>
                <a:cxn ang="T127">
                  <a:pos x="T50" y="T51"/>
                </a:cxn>
                <a:cxn ang="T128">
                  <a:pos x="T52" y="T53"/>
                </a:cxn>
                <a:cxn ang="T129">
                  <a:pos x="T54" y="T55"/>
                </a:cxn>
                <a:cxn ang="T130">
                  <a:pos x="T56" y="T57"/>
                </a:cxn>
                <a:cxn ang="T131">
                  <a:pos x="T58" y="T59"/>
                </a:cxn>
                <a:cxn ang="T132">
                  <a:pos x="T60" y="T61"/>
                </a:cxn>
                <a:cxn ang="T133">
                  <a:pos x="T62" y="T63"/>
                </a:cxn>
                <a:cxn ang="T134">
                  <a:pos x="T64" y="T65"/>
                </a:cxn>
                <a:cxn ang="T135">
                  <a:pos x="T66" y="T67"/>
                </a:cxn>
                <a:cxn ang="T136">
                  <a:pos x="T68" y="T69"/>
                </a:cxn>
                <a:cxn ang="T137">
                  <a:pos x="T70" y="T71"/>
                </a:cxn>
                <a:cxn ang="T138">
                  <a:pos x="T72" y="T73"/>
                </a:cxn>
                <a:cxn ang="T139">
                  <a:pos x="T74" y="T75"/>
                </a:cxn>
                <a:cxn ang="T140">
                  <a:pos x="T76" y="T77"/>
                </a:cxn>
                <a:cxn ang="T141">
                  <a:pos x="T78" y="T79"/>
                </a:cxn>
                <a:cxn ang="T142">
                  <a:pos x="T80" y="T81"/>
                </a:cxn>
                <a:cxn ang="T143">
                  <a:pos x="T82" y="T83"/>
                </a:cxn>
                <a:cxn ang="T144">
                  <a:pos x="T84" y="T85"/>
                </a:cxn>
                <a:cxn ang="T145">
                  <a:pos x="T86" y="T87"/>
                </a:cxn>
                <a:cxn ang="T146">
                  <a:pos x="T88" y="T89"/>
                </a:cxn>
                <a:cxn ang="T147">
                  <a:pos x="T90" y="T91"/>
                </a:cxn>
                <a:cxn ang="T148">
                  <a:pos x="T92" y="T93"/>
                </a:cxn>
                <a:cxn ang="T149">
                  <a:pos x="T94" y="T95"/>
                </a:cxn>
                <a:cxn ang="T150">
                  <a:pos x="T96" y="T97"/>
                </a:cxn>
                <a:cxn ang="T151">
                  <a:pos x="T98" y="T99"/>
                </a:cxn>
                <a:cxn ang="T152">
                  <a:pos x="T100" y="T101"/>
                </a:cxn>
              </a:cxnLst>
              <a:rect l="T153" t="T154" r="T155" b="T156"/>
              <a:pathLst>
                <a:path w="115" h="55">
                  <a:moveTo>
                    <a:pt x="0" y="14"/>
                  </a:moveTo>
                  <a:lnTo>
                    <a:pt x="17" y="49"/>
                  </a:lnTo>
                  <a:lnTo>
                    <a:pt x="19" y="47"/>
                  </a:lnTo>
                  <a:lnTo>
                    <a:pt x="21" y="46"/>
                  </a:lnTo>
                  <a:lnTo>
                    <a:pt x="23" y="45"/>
                  </a:lnTo>
                  <a:lnTo>
                    <a:pt x="25" y="44"/>
                  </a:lnTo>
                  <a:lnTo>
                    <a:pt x="26" y="43"/>
                  </a:lnTo>
                  <a:lnTo>
                    <a:pt x="29" y="42"/>
                  </a:lnTo>
                  <a:lnTo>
                    <a:pt x="30" y="41"/>
                  </a:lnTo>
                  <a:lnTo>
                    <a:pt x="33" y="41"/>
                  </a:lnTo>
                  <a:lnTo>
                    <a:pt x="34" y="40"/>
                  </a:lnTo>
                  <a:lnTo>
                    <a:pt x="36" y="39"/>
                  </a:lnTo>
                  <a:lnTo>
                    <a:pt x="38" y="39"/>
                  </a:lnTo>
                  <a:lnTo>
                    <a:pt x="40" y="38"/>
                  </a:lnTo>
                  <a:lnTo>
                    <a:pt x="41" y="38"/>
                  </a:lnTo>
                  <a:lnTo>
                    <a:pt x="43" y="38"/>
                  </a:lnTo>
                  <a:lnTo>
                    <a:pt x="44" y="38"/>
                  </a:lnTo>
                  <a:lnTo>
                    <a:pt x="47" y="38"/>
                  </a:lnTo>
                  <a:lnTo>
                    <a:pt x="48" y="37"/>
                  </a:lnTo>
                  <a:lnTo>
                    <a:pt x="49" y="37"/>
                  </a:lnTo>
                  <a:lnTo>
                    <a:pt x="51" y="37"/>
                  </a:lnTo>
                  <a:lnTo>
                    <a:pt x="52" y="37"/>
                  </a:lnTo>
                  <a:lnTo>
                    <a:pt x="54" y="37"/>
                  </a:lnTo>
                  <a:lnTo>
                    <a:pt x="56" y="37"/>
                  </a:lnTo>
                  <a:lnTo>
                    <a:pt x="57" y="37"/>
                  </a:lnTo>
                  <a:lnTo>
                    <a:pt x="59" y="38"/>
                  </a:lnTo>
                  <a:lnTo>
                    <a:pt x="61" y="38"/>
                  </a:lnTo>
                  <a:lnTo>
                    <a:pt x="64" y="39"/>
                  </a:lnTo>
                  <a:lnTo>
                    <a:pt x="66" y="40"/>
                  </a:lnTo>
                  <a:lnTo>
                    <a:pt x="69" y="41"/>
                  </a:lnTo>
                  <a:lnTo>
                    <a:pt x="71" y="41"/>
                  </a:lnTo>
                  <a:lnTo>
                    <a:pt x="72" y="43"/>
                  </a:lnTo>
                  <a:lnTo>
                    <a:pt x="74" y="43"/>
                  </a:lnTo>
                  <a:lnTo>
                    <a:pt x="76" y="45"/>
                  </a:lnTo>
                  <a:lnTo>
                    <a:pt x="77" y="46"/>
                  </a:lnTo>
                  <a:lnTo>
                    <a:pt x="79" y="47"/>
                  </a:lnTo>
                  <a:lnTo>
                    <a:pt x="80" y="48"/>
                  </a:lnTo>
                  <a:lnTo>
                    <a:pt x="82" y="49"/>
                  </a:lnTo>
                  <a:lnTo>
                    <a:pt x="83" y="50"/>
                  </a:lnTo>
                  <a:lnTo>
                    <a:pt x="84" y="51"/>
                  </a:lnTo>
                  <a:lnTo>
                    <a:pt x="85" y="52"/>
                  </a:lnTo>
                  <a:lnTo>
                    <a:pt x="86" y="53"/>
                  </a:lnTo>
                  <a:lnTo>
                    <a:pt x="86" y="54"/>
                  </a:lnTo>
                  <a:lnTo>
                    <a:pt x="87" y="55"/>
                  </a:lnTo>
                  <a:lnTo>
                    <a:pt x="115" y="28"/>
                  </a:lnTo>
                  <a:lnTo>
                    <a:pt x="114" y="28"/>
                  </a:lnTo>
                  <a:lnTo>
                    <a:pt x="114" y="27"/>
                  </a:lnTo>
                  <a:lnTo>
                    <a:pt x="112" y="26"/>
                  </a:lnTo>
                  <a:lnTo>
                    <a:pt x="111" y="25"/>
                  </a:lnTo>
                  <a:lnTo>
                    <a:pt x="110" y="24"/>
                  </a:lnTo>
                  <a:lnTo>
                    <a:pt x="108" y="23"/>
                  </a:lnTo>
                  <a:lnTo>
                    <a:pt x="107" y="21"/>
                  </a:lnTo>
                  <a:lnTo>
                    <a:pt x="105" y="20"/>
                  </a:lnTo>
                  <a:lnTo>
                    <a:pt x="103" y="19"/>
                  </a:lnTo>
                  <a:lnTo>
                    <a:pt x="102" y="18"/>
                  </a:lnTo>
                  <a:lnTo>
                    <a:pt x="100" y="17"/>
                  </a:lnTo>
                  <a:lnTo>
                    <a:pt x="99" y="16"/>
                  </a:lnTo>
                  <a:lnTo>
                    <a:pt x="98" y="15"/>
                  </a:lnTo>
                  <a:lnTo>
                    <a:pt x="97" y="14"/>
                  </a:lnTo>
                  <a:lnTo>
                    <a:pt x="95" y="13"/>
                  </a:lnTo>
                  <a:lnTo>
                    <a:pt x="94" y="13"/>
                  </a:lnTo>
                  <a:lnTo>
                    <a:pt x="92" y="12"/>
                  </a:lnTo>
                  <a:lnTo>
                    <a:pt x="90" y="11"/>
                  </a:lnTo>
                  <a:lnTo>
                    <a:pt x="89" y="10"/>
                  </a:lnTo>
                  <a:lnTo>
                    <a:pt x="87" y="9"/>
                  </a:lnTo>
                  <a:lnTo>
                    <a:pt x="85" y="8"/>
                  </a:lnTo>
                  <a:lnTo>
                    <a:pt x="84" y="8"/>
                  </a:lnTo>
                  <a:lnTo>
                    <a:pt x="82" y="7"/>
                  </a:lnTo>
                  <a:lnTo>
                    <a:pt x="80" y="6"/>
                  </a:lnTo>
                  <a:lnTo>
                    <a:pt x="78" y="5"/>
                  </a:lnTo>
                  <a:lnTo>
                    <a:pt x="76" y="4"/>
                  </a:lnTo>
                  <a:lnTo>
                    <a:pt x="74" y="3"/>
                  </a:lnTo>
                  <a:lnTo>
                    <a:pt x="72" y="3"/>
                  </a:lnTo>
                  <a:lnTo>
                    <a:pt x="70" y="2"/>
                  </a:lnTo>
                  <a:lnTo>
                    <a:pt x="67" y="2"/>
                  </a:lnTo>
                  <a:lnTo>
                    <a:pt x="66" y="1"/>
                  </a:lnTo>
                  <a:lnTo>
                    <a:pt x="63" y="1"/>
                  </a:lnTo>
                  <a:lnTo>
                    <a:pt x="61" y="0"/>
                  </a:lnTo>
                  <a:lnTo>
                    <a:pt x="58" y="0"/>
                  </a:lnTo>
                  <a:lnTo>
                    <a:pt x="56" y="0"/>
                  </a:lnTo>
                  <a:lnTo>
                    <a:pt x="54" y="0"/>
                  </a:lnTo>
                  <a:lnTo>
                    <a:pt x="51" y="0"/>
                  </a:lnTo>
                  <a:lnTo>
                    <a:pt x="49" y="0"/>
                  </a:lnTo>
                  <a:lnTo>
                    <a:pt x="46" y="0"/>
                  </a:lnTo>
                  <a:lnTo>
                    <a:pt x="44" y="0"/>
                  </a:lnTo>
                  <a:lnTo>
                    <a:pt x="41" y="0"/>
                  </a:lnTo>
                  <a:lnTo>
                    <a:pt x="39" y="0"/>
                  </a:lnTo>
                  <a:lnTo>
                    <a:pt x="36" y="0"/>
                  </a:lnTo>
                  <a:lnTo>
                    <a:pt x="33" y="1"/>
                  </a:lnTo>
                  <a:lnTo>
                    <a:pt x="30" y="1"/>
                  </a:lnTo>
                  <a:lnTo>
                    <a:pt x="28" y="2"/>
                  </a:lnTo>
                  <a:lnTo>
                    <a:pt x="25" y="2"/>
                  </a:lnTo>
                  <a:lnTo>
                    <a:pt x="22" y="3"/>
                  </a:lnTo>
                  <a:lnTo>
                    <a:pt x="19" y="4"/>
                  </a:lnTo>
                  <a:lnTo>
                    <a:pt x="16" y="5"/>
                  </a:lnTo>
                  <a:lnTo>
                    <a:pt x="13" y="6"/>
                  </a:lnTo>
                  <a:lnTo>
                    <a:pt x="11" y="8"/>
                  </a:lnTo>
                  <a:lnTo>
                    <a:pt x="8" y="9"/>
                  </a:lnTo>
                  <a:lnTo>
                    <a:pt x="5" y="10"/>
                  </a:lnTo>
                  <a:lnTo>
                    <a:pt x="2" y="12"/>
                  </a:lnTo>
                  <a:lnTo>
                    <a:pt x="0" y="1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14387" name="Freeform 17"/>
            <p:cNvSpPr>
              <a:spLocks/>
            </p:cNvSpPr>
            <p:nvPr/>
          </p:nvSpPr>
          <p:spPr bwMode="auto">
            <a:xfrm>
              <a:off x="2268" y="2456"/>
              <a:ext cx="78" cy="195"/>
            </a:xfrm>
            <a:custGeom>
              <a:avLst/>
              <a:gdLst>
                <a:gd name="T0" fmla="*/ 0 w 78"/>
                <a:gd name="T1" fmla="*/ 25 h 195"/>
                <a:gd name="T2" fmla="*/ 2 w 78"/>
                <a:gd name="T3" fmla="*/ 28 h 195"/>
                <a:gd name="T4" fmla="*/ 5 w 78"/>
                <a:gd name="T5" fmla="*/ 31 h 195"/>
                <a:gd name="T6" fmla="*/ 8 w 78"/>
                <a:gd name="T7" fmla="*/ 35 h 195"/>
                <a:gd name="T8" fmla="*/ 11 w 78"/>
                <a:gd name="T9" fmla="*/ 39 h 195"/>
                <a:gd name="T10" fmla="*/ 14 w 78"/>
                <a:gd name="T11" fmla="*/ 44 h 195"/>
                <a:gd name="T12" fmla="*/ 18 w 78"/>
                <a:gd name="T13" fmla="*/ 50 h 195"/>
                <a:gd name="T14" fmla="*/ 22 w 78"/>
                <a:gd name="T15" fmla="*/ 57 h 195"/>
                <a:gd name="T16" fmla="*/ 25 w 78"/>
                <a:gd name="T17" fmla="*/ 64 h 195"/>
                <a:gd name="T18" fmla="*/ 29 w 78"/>
                <a:gd name="T19" fmla="*/ 71 h 195"/>
                <a:gd name="T20" fmla="*/ 32 w 78"/>
                <a:gd name="T21" fmla="*/ 79 h 195"/>
                <a:gd name="T22" fmla="*/ 35 w 78"/>
                <a:gd name="T23" fmla="*/ 88 h 195"/>
                <a:gd name="T24" fmla="*/ 38 w 78"/>
                <a:gd name="T25" fmla="*/ 97 h 195"/>
                <a:gd name="T26" fmla="*/ 39 w 78"/>
                <a:gd name="T27" fmla="*/ 105 h 195"/>
                <a:gd name="T28" fmla="*/ 40 w 78"/>
                <a:gd name="T29" fmla="*/ 115 h 195"/>
                <a:gd name="T30" fmla="*/ 40 w 78"/>
                <a:gd name="T31" fmla="*/ 124 h 195"/>
                <a:gd name="T32" fmla="*/ 40 w 78"/>
                <a:gd name="T33" fmla="*/ 134 h 195"/>
                <a:gd name="T34" fmla="*/ 38 w 78"/>
                <a:gd name="T35" fmla="*/ 144 h 195"/>
                <a:gd name="T36" fmla="*/ 35 w 78"/>
                <a:gd name="T37" fmla="*/ 155 h 195"/>
                <a:gd name="T38" fmla="*/ 31 w 78"/>
                <a:gd name="T39" fmla="*/ 166 h 195"/>
                <a:gd name="T40" fmla="*/ 26 w 78"/>
                <a:gd name="T41" fmla="*/ 176 h 195"/>
                <a:gd name="T42" fmla="*/ 63 w 78"/>
                <a:gd name="T43" fmla="*/ 188 h 195"/>
                <a:gd name="T44" fmla="*/ 68 w 78"/>
                <a:gd name="T45" fmla="*/ 176 h 195"/>
                <a:gd name="T46" fmla="*/ 72 w 78"/>
                <a:gd name="T47" fmla="*/ 166 h 195"/>
                <a:gd name="T48" fmla="*/ 75 w 78"/>
                <a:gd name="T49" fmla="*/ 154 h 195"/>
                <a:gd name="T50" fmla="*/ 77 w 78"/>
                <a:gd name="T51" fmla="*/ 143 h 195"/>
                <a:gd name="T52" fmla="*/ 78 w 78"/>
                <a:gd name="T53" fmla="*/ 132 h 195"/>
                <a:gd name="T54" fmla="*/ 78 w 78"/>
                <a:gd name="T55" fmla="*/ 121 h 195"/>
                <a:gd name="T56" fmla="*/ 78 w 78"/>
                <a:gd name="T57" fmla="*/ 110 h 195"/>
                <a:gd name="T58" fmla="*/ 76 w 78"/>
                <a:gd name="T59" fmla="*/ 100 h 195"/>
                <a:gd name="T60" fmla="*/ 75 w 78"/>
                <a:gd name="T61" fmla="*/ 90 h 195"/>
                <a:gd name="T62" fmla="*/ 73 w 78"/>
                <a:gd name="T63" fmla="*/ 80 h 195"/>
                <a:gd name="T64" fmla="*/ 69 w 78"/>
                <a:gd name="T65" fmla="*/ 70 h 195"/>
                <a:gd name="T66" fmla="*/ 66 w 78"/>
                <a:gd name="T67" fmla="*/ 60 h 195"/>
                <a:gd name="T68" fmla="*/ 62 w 78"/>
                <a:gd name="T69" fmla="*/ 52 h 195"/>
                <a:gd name="T70" fmla="*/ 58 w 78"/>
                <a:gd name="T71" fmla="*/ 43 h 195"/>
                <a:gd name="T72" fmla="*/ 53 w 78"/>
                <a:gd name="T73" fmla="*/ 35 h 195"/>
                <a:gd name="T74" fmla="*/ 49 w 78"/>
                <a:gd name="T75" fmla="*/ 27 h 195"/>
                <a:gd name="T76" fmla="*/ 44 w 78"/>
                <a:gd name="T77" fmla="*/ 20 h 195"/>
                <a:gd name="T78" fmla="*/ 40 w 78"/>
                <a:gd name="T79" fmla="*/ 14 h 195"/>
                <a:gd name="T80" fmla="*/ 35 w 78"/>
                <a:gd name="T81" fmla="*/ 8 h 195"/>
                <a:gd name="T82" fmla="*/ 30 w 78"/>
                <a:gd name="T83" fmla="*/ 2 h 195"/>
                <a:gd name="T84" fmla="*/ 27 w 78"/>
                <a:gd name="T85" fmla="*/ 0 h 195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w 78"/>
                <a:gd name="T130" fmla="*/ 0 h 195"/>
                <a:gd name="T131" fmla="*/ 78 w 78"/>
                <a:gd name="T132" fmla="*/ 195 h 195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T129" t="T130" r="T131" b="T132"/>
              <a:pathLst>
                <a:path w="78" h="195">
                  <a:moveTo>
                    <a:pt x="27" y="0"/>
                  </a:moveTo>
                  <a:lnTo>
                    <a:pt x="0" y="25"/>
                  </a:lnTo>
                  <a:lnTo>
                    <a:pt x="0" y="26"/>
                  </a:lnTo>
                  <a:lnTo>
                    <a:pt x="1" y="27"/>
                  </a:lnTo>
                  <a:lnTo>
                    <a:pt x="2" y="28"/>
                  </a:lnTo>
                  <a:lnTo>
                    <a:pt x="4" y="29"/>
                  </a:lnTo>
                  <a:lnTo>
                    <a:pt x="4" y="30"/>
                  </a:lnTo>
                  <a:lnTo>
                    <a:pt x="5" y="31"/>
                  </a:lnTo>
                  <a:lnTo>
                    <a:pt x="6" y="32"/>
                  </a:lnTo>
                  <a:lnTo>
                    <a:pt x="7" y="34"/>
                  </a:lnTo>
                  <a:lnTo>
                    <a:pt x="8" y="35"/>
                  </a:lnTo>
                  <a:lnTo>
                    <a:pt x="9" y="36"/>
                  </a:lnTo>
                  <a:lnTo>
                    <a:pt x="10" y="38"/>
                  </a:lnTo>
                  <a:lnTo>
                    <a:pt x="11" y="39"/>
                  </a:lnTo>
                  <a:lnTo>
                    <a:pt x="12" y="41"/>
                  </a:lnTo>
                  <a:lnTo>
                    <a:pt x="13" y="43"/>
                  </a:lnTo>
                  <a:lnTo>
                    <a:pt x="14" y="44"/>
                  </a:lnTo>
                  <a:lnTo>
                    <a:pt x="16" y="46"/>
                  </a:lnTo>
                  <a:lnTo>
                    <a:pt x="17" y="48"/>
                  </a:lnTo>
                  <a:lnTo>
                    <a:pt x="18" y="50"/>
                  </a:lnTo>
                  <a:lnTo>
                    <a:pt x="19" y="52"/>
                  </a:lnTo>
                  <a:lnTo>
                    <a:pt x="20" y="54"/>
                  </a:lnTo>
                  <a:lnTo>
                    <a:pt x="22" y="57"/>
                  </a:lnTo>
                  <a:lnTo>
                    <a:pt x="23" y="59"/>
                  </a:lnTo>
                  <a:lnTo>
                    <a:pt x="24" y="61"/>
                  </a:lnTo>
                  <a:lnTo>
                    <a:pt x="25" y="64"/>
                  </a:lnTo>
                  <a:lnTo>
                    <a:pt x="27" y="66"/>
                  </a:lnTo>
                  <a:lnTo>
                    <a:pt x="28" y="69"/>
                  </a:lnTo>
                  <a:lnTo>
                    <a:pt x="29" y="71"/>
                  </a:lnTo>
                  <a:lnTo>
                    <a:pt x="30" y="74"/>
                  </a:lnTo>
                  <a:lnTo>
                    <a:pt x="31" y="77"/>
                  </a:lnTo>
                  <a:lnTo>
                    <a:pt x="32" y="79"/>
                  </a:lnTo>
                  <a:lnTo>
                    <a:pt x="34" y="82"/>
                  </a:lnTo>
                  <a:lnTo>
                    <a:pt x="34" y="85"/>
                  </a:lnTo>
                  <a:lnTo>
                    <a:pt x="35" y="88"/>
                  </a:lnTo>
                  <a:lnTo>
                    <a:pt x="36" y="90"/>
                  </a:lnTo>
                  <a:lnTo>
                    <a:pt x="37" y="93"/>
                  </a:lnTo>
                  <a:lnTo>
                    <a:pt x="38" y="97"/>
                  </a:lnTo>
                  <a:lnTo>
                    <a:pt x="38" y="99"/>
                  </a:lnTo>
                  <a:lnTo>
                    <a:pt x="39" y="102"/>
                  </a:lnTo>
                  <a:lnTo>
                    <a:pt x="39" y="105"/>
                  </a:lnTo>
                  <a:lnTo>
                    <a:pt x="40" y="108"/>
                  </a:lnTo>
                  <a:lnTo>
                    <a:pt x="40" y="111"/>
                  </a:lnTo>
                  <a:lnTo>
                    <a:pt x="40" y="115"/>
                  </a:lnTo>
                  <a:lnTo>
                    <a:pt x="40" y="118"/>
                  </a:lnTo>
                  <a:lnTo>
                    <a:pt x="41" y="121"/>
                  </a:lnTo>
                  <a:lnTo>
                    <a:pt x="40" y="124"/>
                  </a:lnTo>
                  <a:lnTo>
                    <a:pt x="40" y="128"/>
                  </a:lnTo>
                  <a:lnTo>
                    <a:pt x="40" y="131"/>
                  </a:lnTo>
                  <a:lnTo>
                    <a:pt x="40" y="134"/>
                  </a:lnTo>
                  <a:lnTo>
                    <a:pt x="39" y="138"/>
                  </a:lnTo>
                  <a:lnTo>
                    <a:pt x="39" y="141"/>
                  </a:lnTo>
                  <a:lnTo>
                    <a:pt x="38" y="144"/>
                  </a:lnTo>
                  <a:lnTo>
                    <a:pt x="37" y="148"/>
                  </a:lnTo>
                  <a:lnTo>
                    <a:pt x="36" y="152"/>
                  </a:lnTo>
                  <a:lnTo>
                    <a:pt x="35" y="155"/>
                  </a:lnTo>
                  <a:lnTo>
                    <a:pt x="34" y="159"/>
                  </a:lnTo>
                  <a:lnTo>
                    <a:pt x="33" y="162"/>
                  </a:lnTo>
                  <a:lnTo>
                    <a:pt x="31" y="166"/>
                  </a:lnTo>
                  <a:lnTo>
                    <a:pt x="30" y="169"/>
                  </a:lnTo>
                  <a:lnTo>
                    <a:pt x="28" y="173"/>
                  </a:lnTo>
                  <a:lnTo>
                    <a:pt x="26" y="176"/>
                  </a:lnTo>
                  <a:lnTo>
                    <a:pt x="59" y="195"/>
                  </a:lnTo>
                  <a:lnTo>
                    <a:pt x="61" y="192"/>
                  </a:lnTo>
                  <a:lnTo>
                    <a:pt x="63" y="188"/>
                  </a:lnTo>
                  <a:lnTo>
                    <a:pt x="65" y="184"/>
                  </a:lnTo>
                  <a:lnTo>
                    <a:pt x="67" y="180"/>
                  </a:lnTo>
                  <a:lnTo>
                    <a:pt x="68" y="176"/>
                  </a:lnTo>
                  <a:lnTo>
                    <a:pt x="69" y="173"/>
                  </a:lnTo>
                  <a:lnTo>
                    <a:pt x="71" y="169"/>
                  </a:lnTo>
                  <a:lnTo>
                    <a:pt x="72" y="166"/>
                  </a:lnTo>
                  <a:lnTo>
                    <a:pt x="73" y="161"/>
                  </a:lnTo>
                  <a:lnTo>
                    <a:pt x="74" y="158"/>
                  </a:lnTo>
                  <a:lnTo>
                    <a:pt x="75" y="154"/>
                  </a:lnTo>
                  <a:lnTo>
                    <a:pt x="76" y="151"/>
                  </a:lnTo>
                  <a:lnTo>
                    <a:pt x="76" y="147"/>
                  </a:lnTo>
                  <a:lnTo>
                    <a:pt x="77" y="143"/>
                  </a:lnTo>
                  <a:lnTo>
                    <a:pt x="78" y="139"/>
                  </a:lnTo>
                  <a:lnTo>
                    <a:pt x="78" y="136"/>
                  </a:lnTo>
                  <a:lnTo>
                    <a:pt x="78" y="132"/>
                  </a:lnTo>
                  <a:lnTo>
                    <a:pt x="78" y="128"/>
                  </a:lnTo>
                  <a:lnTo>
                    <a:pt x="78" y="125"/>
                  </a:lnTo>
                  <a:lnTo>
                    <a:pt x="78" y="121"/>
                  </a:lnTo>
                  <a:lnTo>
                    <a:pt x="78" y="117"/>
                  </a:lnTo>
                  <a:lnTo>
                    <a:pt x="78" y="114"/>
                  </a:lnTo>
                  <a:lnTo>
                    <a:pt x="78" y="110"/>
                  </a:lnTo>
                  <a:lnTo>
                    <a:pt x="78" y="107"/>
                  </a:lnTo>
                  <a:lnTo>
                    <a:pt x="77" y="103"/>
                  </a:lnTo>
                  <a:lnTo>
                    <a:pt x="76" y="100"/>
                  </a:lnTo>
                  <a:lnTo>
                    <a:pt x="76" y="97"/>
                  </a:lnTo>
                  <a:lnTo>
                    <a:pt x="75" y="93"/>
                  </a:lnTo>
                  <a:lnTo>
                    <a:pt x="75" y="90"/>
                  </a:lnTo>
                  <a:lnTo>
                    <a:pt x="74" y="86"/>
                  </a:lnTo>
                  <a:lnTo>
                    <a:pt x="73" y="83"/>
                  </a:lnTo>
                  <a:lnTo>
                    <a:pt x="73" y="80"/>
                  </a:lnTo>
                  <a:lnTo>
                    <a:pt x="71" y="77"/>
                  </a:lnTo>
                  <a:lnTo>
                    <a:pt x="70" y="74"/>
                  </a:lnTo>
                  <a:lnTo>
                    <a:pt x="69" y="70"/>
                  </a:lnTo>
                  <a:lnTo>
                    <a:pt x="68" y="67"/>
                  </a:lnTo>
                  <a:lnTo>
                    <a:pt x="67" y="64"/>
                  </a:lnTo>
                  <a:lnTo>
                    <a:pt x="66" y="60"/>
                  </a:lnTo>
                  <a:lnTo>
                    <a:pt x="65" y="58"/>
                  </a:lnTo>
                  <a:lnTo>
                    <a:pt x="63" y="55"/>
                  </a:lnTo>
                  <a:lnTo>
                    <a:pt x="62" y="52"/>
                  </a:lnTo>
                  <a:lnTo>
                    <a:pt x="60" y="49"/>
                  </a:lnTo>
                  <a:lnTo>
                    <a:pt x="59" y="46"/>
                  </a:lnTo>
                  <a:lnTo>
                    <a:pt x="58" y="43"/>
                  </a:lnTo>
                  <a:lnTo>
                    <a:pt x="57" y="40"/>
                  </a:lnTo>
                  <a:lnTo>
                    <a:pt x="55" y="38"/>
                  </a:lnTo>
                  <a:lnTo>
                    <a:pt x="53" y="35"/>
                  </a:lnTo>
                  <a:lnTo>
                    <a:pt x="52" y="33"/>
                  </a:lnTo>
                  <a:lnTo>
                    <a:pt x="50" y="30"/>
                  </a:lnTo>
                  <a:lnTo>
                    <a:pt x="49" y="27"/>
                  </a:lnTo>
                  <a:lnTo>
                    <a:pt x="47" y="25"/>
                  </a:lnTo>
                  <a:lnTo>
                    <a:pt x="46" y="23"/>
                  </a:lnTo>
                  <a:lnTo>
                    <a:pt x="44" y="20"/>
                  </a:lnTo>
                  <a:lnTo>
                    <a:pt x="43" y="18"/>
                  </a:lnTo>
                  <a:lnTo>
                    <a:pt x="41" y="16"/>
                  </a:lnTo>
                  <a:lnTo>
                    <a:pt x="40" y="14"/>
                  </a:lnTo>
                  <a:lnTo>
                    <a:pt x="38" y="12"/>
                  </a:lnTo>
                  <a:lnTo>
                    <a:pt x="37" y="9"/>
                  </a:lnTo>
                  <a:lnTo>
                    <a:pt x="35" y="8"/>
                  </a:lnTo>
                  <a:lnTo>
                    <a:pt x="34" y="6"/>
                  </a:lnTo>
                  <a:lnTo>
                    <a:pt x="32" y="4"/>
                  </a:lnTo>
                  <a:lnTo>
                    <a:pt x="30" y="2"/>
                  </a:lnTo>
                  <a:lnTo>
                    <a:pt x="29" y="1"/>
                  </a:lnTo>
                  <a:lnTo>
                    <a:pt x="27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14388" name="Freeform 19"/>
            <p:cNvSpPr>
              <a:spLocks/>
            </p:cNvSpPr>
            <p:nvPr/>
          </p:nvSpPr>
          <p:spPr bwMode="auto">
            <a:xfrm>
              <a:off x="2153" y="3121"/>
              <a:ext cx="153" cy="109"/>
            </a:xfrm>
            <a:custGeom>
              <a:avLst/>
              <a:gdLst>
                <a:gd name="T0" fmla="*/ 51 w 153"/>
                <a:gd name="T1" fmla="*/ 4 h 109"/>
                <a:gd name="T2" fmla="*/ 0 w 153"/>
                <a:gd name="T3" fmla="*/ 109 h 109"/>
                <a:gd name="T4" fmla="*/ 153 w 153"/>
                <a:gd name="T5" fmla="*/ 90 h 109"/>
                <a:gd name="T6" fmla="*/ 108 w 153"/>
                <a:gd name="T7" fmla="*/ 0 h 109"/>
                <a:gd name="T8" fmla="*/ 82 w 153"/>
                <a:gd name="T9" fmla="*/ 12 h 109"/>
                <a:gd name="T10" fmla="*/ 98 w 153"/>
                <a:gd name="T11" fmla="*/ 62 h 109"/>
                <a:gd name="T12" fmla="*/ 64 w 153"/>
                <a:gd name="T13" fmla="*/ 66 h 109"/>
                <a:gd name="T14" fmla="*/ 81 w 153"/>
                <a:gd name="T15" fmla="*/ 17 h 109"/>
                <a:gd name="T16" fmla="*/ 51 w 153"/>
                <a:gd name="T17" fmla="*/ 4 h 109"/>
                <a:gd name="T18" fmla="*/ 51 w 153"/>
                <a:gd name="T19" fmla="*/ 4 h 109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153"/>
                <a:gd name="T31" fmla="*/ 0 h 109"/>
                <a:gd name="T32" fmla="*/ 153 w 153"/>
                <a:gd name="T33" fmla="*/ 109 h 109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153" h="109">
                  <a:moveTo>
                    <a:pt x="51" y="4"/>
                  </a:moveTo>
                  <a:lnTo>
                    <a:pt x="0" y="109"/>
                  </a:lnTo>
                  <a:lnTo>
                    <a:pt x="153" y="90"/>
                  </a:lnTo>
                  <a:lnTo>
                    <a:pt x="108" y="0"/>
                  </a:lnTo>
                  <a:lnTo>
                    <a:pt x="82" y="12"/>
                  </a:lnTo>
                  <a:lnTo>
                    <a:pt x="98" y="62"/>
                  </a:lnTo>
                  <a:lnTo>
                    <a:pt x="64" y="66"/>
                  </a:lnTo>
                  <a:lnTo>
                    <a:pt x="81" y="17"/>
                  </a:lnTo>
                  <a:lnTo>
                    <a:pt x="51" y="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14389" name="Freeform 27"/>
            <p:cNvSpPr>
              <a:spLocks/>
            </p:cNvSpPr>
            <p:nvPr/>
          </p:nvSpPr>
          <p:spPr bwMode="auto">
            <a:xfrm>
              <a:off x="2229" y="3104"/>
              <a:ext cx="48" cy="29"/>
            </a:xfrm>
            <a:custGeom>
              <a:avLst/>
              <a:gdLst>
                <a:gd name="T0" fmla="*/ 32 w 48"/>
                <a:gd name="T1" fmla="*/ 1 h 29"/>
                <a:gd name="T2" fmla="*/ 30 w 48"/>
                <a:gd name="T3" fmla="*/ 3 h 29"/>
                <a:gd name="T4" fmla="*/ 28 w 48"/>
                <a:gd name="T5" fmla="*/ 4 h 29"/>
                <a:gd name="T6" fmla="*/ 25 w 48"/>
                <a:gd name="T7" fmla="*/ 6 h 29"/>
                <a:gd name="T8" fmla="*/ 22 w 48"/>
                <a:gd name="T9" fmla="*/ 7 h 29"/>
                <a:gd name="T10" fmla="*/ 19 w 48"/>
                <a:gd name="T11" fmla="*/ 8 h 29"/>
                <a:gd name="T12" fmla="*/ 16 w 48"/>
                <a:gd name="T13" fmla="*/ 9 h 29"/>
                <a:gd name="T14" fmla="*/ 13 w 48"/>
                <a:gd name="T15" fmla="*/ 11 h 29"/>
                <a:gd name="T16" fmla="*/ 10 w 48"/>
                <a:gd name="T17" fmla="*/ 11 h 29"/>
                <a:gd name="T18" fmla="*/ 6 w 48"/>
                <a:gd name="T19" fmla="*/ 13 h 29"/>
                <a:gd name="T20" fmla="*/ 2 w 48"/>
                <a:gd name="T21" fmla="*/ 15 h 29"/>
                <a:gd name="T22" fmla="*/ 0 w 48"/>
                <a:gd name="T23" fmla="*/ 16 h 29"/>
                <a:gd name="T24" fmla="*/ 2 w 48"/>
                <a:gd name="T25" fmla="*/ 17 h 29"/>
                <a:gd name="T26" fmla="*/ 4 w 48"/>
                <a:gd name="T27" fmla="*/ 19 h 29"/>
                <a:gd name="T28" fmla="*/ 7 w 48"/>
                <a:gd name="T29" fmla="*/ 20 h 29"/>
                <a:gd name="T30" fmla="*/ 10 w 48"/>
                <a:gd name="T31" fmla="*/ 21 h 29"/>
                <a:gd name="T32" fmla="*/ 14 w 48"/>
                <a:gd name="T33" fmla="*/ 22 h 29"/>
                <a:gd name="T34" fmla="*/ 17 w 48"/>
                <a:gd name="T35" fmla="*/ 24 h 29"/>
                <a:gd name="T36" fmla="*/ 21 w 48"/>
                <a:gd name="T37" fmla="*/ 25 h 29"/>
                <a:gd name="T38" fmla="*/ 25 w 48"/>
                <a:gd name="T39" fmla="*/ 26 h 29"/>
                <a:gd name="T40" fmla="*/ 29 w 48"/>
                <a:gd name="T41" fmla="*/ 27 h 29"/>
                <a:gd name="T42" fmla="*/ 33 w 48"/>
                <a:gd name="T43" fmla="*/ 28 h 29"/>
                <a:gd name="T44" fmla="*/ 36 w 48"/>
                <a:gd name="T45" fmla="*/ 28 h 29"/>
                <a:gd name="T46" fmla="*/ 39 w 48"/>
                <a:gd name="T47" fmla="*/ 28 h 29"/>
                <a:gd name="T48" fmla="*/ 42 w 48"/>
                <a:gd name="T49" fmla="*/ 28 h 29"/>
                <a:gd name="T50" fmla="*/ 46 w 48"/>
                <a:gd name="T51" fmla="*/ 27 h 29"/>
                <a:gd name="T52" fmla="*/ 48 w 48"/>
                <a:gd name="T53" fmla="*/ 24 h 29"/>
                <a:gd name="T54" fmla="*/ 48 w 48"/>
                <a:gd name="T55" fmla="*/ 20 h 29"/>
                <a:gd name="T56" fmla="*/ 46 w 48"/>
                <a:gd name="T57" fmla="*/ 16 h 29"/>
                <a:gd name="T58" fmla="*/ 43 w 48"/>
                <a:gd name="T59" fmla="*/ 12 h 29"/>
                <a:gd name="T60" fmla="*/ 40 w 48"/>
                <a:gd name="T61" fmla="*/ 8 h 29"/>
                <a:gd name="T62" fmla="*/ 37 w 48"/>
                <a:gd name="T63" fmla="*/ 4 h 29"/>
                <a:gd name="T64" fmla="*/ 35 w 48"/>
                <a:gd name="T65" fmla="*/ 1 h 29"/>
                <a:gd name="T66" fmla="*/ 33 w 48"/>
                <a:gd name="T67" fmla="*/ 0 h 29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w 48"/>
                <a:gd name="T103" fmla="*/ 0 h 29"/>
                <a:gd name="T104" fmla="*/ 48 w 48"/>
                <a:gd name="T105" fmla="*/ 29 h 29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T102" t="T103" r="T104" b="T105"/>
              <a:pathLst>
                <a:path w="48" h="29">
                  <a:moveTo>
                    <a:pt x="33" y="0"/>
                  </a:moveTo>
                  <a:lnTo>
                    <a:pt x="32" y="1"/>
                  </a:lnTo>
                  <a:lnTo>
                    <a:pt x="31" y="3"/>
                  </a:lnTo>
                  <a:lnTo>
                    <a:pt x="30" y="3"/>
                  </a:lnTo>
                  <a:lnTo>
                    <a:pt x="29" y="4"/>
                  </a:lnTo>
                  <a:lnTo>
                    <a:pt x="28" y="4"/>
                  </a:lnTo>
                  <a:lnTo>
                    <a:pt x="26" y="5"/>
                  </a:lnTo>
                  <a:lnTo>
                    <a:pt x="25" y="6"/>
                  </a:lnTo>
                  <a:lnTo>
                    <a:pt x="24" y="6"/>
                  </a:lnTo>
                  <a:lnTo>
                    <a:pt x="22" y="7"/>
                  </a:lnTo>
                  <a:lnTo>
                    <a:pt x="21" y="8"/>
                  </a:lnTo>
                  <a:lnTo>
                    <a:pt x="19" y="8"/>
                  </a:lnTo>
                  <a:lnTo>
                    <a:pt x="18" y="9"/>
                  </a:lnTo>
                  <a:lnTo>
                    <a:pt x="16" y="9"/>
                  </a:lnTo>
                  <a:lnTo>
                    <a:pt x="15" y="10"/>
                  </a:lnTo>
                  <a:lnTo>
                    <a:pt x="13" y="11"/>
                  </a:lnTo>
                  <a:lnTo>
                    <a:pt x="11" y="11"/>
                  </a:lnTo>
                  <a:lnTo>
                    <a:pt x="10" y="11"/>
                  </a:lnTo>
                  <a:lnTo>
                    <a:pt x="8" y="12"/>
                  </a:lnTo>
                  <a:lnTo>
                    <a:pt x="6" y="13"/>
                  </a:lnTo>
                  <a:lnTo>
                    <a:pt x="3" y="14"/>
                  </a:lnTo>
                  <a:lnTo>
                    <a:pt x="2" y="15"/>
                  </a:lnTo>
                  <a:lnTo>
                    <a:pt x="1" y="16"/>
                  </a:lnTo>
                  <a:lnTo>
                    <a:pt x="0" y="16"/>
                  </a:lnTo>
                  <a:lnTo>
                    <a:pt x="1" y="17"/>
                  </a:lnTo>
                  <a:lnTo>
                    <a:pt x="2" y="17"/>
                  </a:lnTo>
                  <a:lnTo>
                    <a:pt x="3" y="18"/>
                  </a:lnTo>
                  <a:lnTo>
                    <a:pt x="4" y="19"/>
                  </a:lnTo>
                  <a:lnTo>
                    <a:pt x="6" y="19"/>
                  </a:lnTo>
                  <a:lnTo>
                    <a:pt x="7" y="20"/>
                  </a:lnTo>
                  <a:lnTo>
                    <a:pt x="9" y="21"/>
                  </a:lnTo>
                  <a:lnTo>
                    <a:pt x="10" y="21"/>
                  </a:lnTo>
                  <a:lnTo>
                    <a:pt x="12" y="22"/>
                  </a:lnTo>
                  <a:lnTo>
                    <a:pt x="14" y="22"/>
                  </a:lnTo>
                  <a:lnTo>
                    <a:pt x="16" y="23"/>
                  </a:lnTo>
                  <a:lnTo>
                    <a:pt x="17" y="24"/>
                  </a:lnTo>
                  <a:lnTo>
                    <a:pt x="19" y="24"/>
                  </a:lnTo>
                  <a:lnTo>
                    <a:pt x="21" y="25"/>
                  </a:lnTo>
                  <a:lnTo>
                    <a:pt x="23" y="26"/>
                  </a:lnTo>
                  <a:lnTo>
                    <a:pt x="25" y="26"/>
                  </a:lnTo>
                  <a:lnTo>
                    <a:pt x="27" y="27"/>
                  </a:lnTo>
                  <a:lnTo>
                    <a:pt x="29" y="27"/>
                  </a:lnTo>
                  <a:lnTo>
                    <a:pt x="31" y="27"/>
                  </a:lnTo>
                  <a:lnTo>
                    <a:pt x="33" y="28"/>
                  </a:lnTo>
                  <a:lnTo>
                    <a:pt x="35" y="28"/>
                  </a:lnTo>
                  <a:lnTo>
                    <a:pt x="36" y="28"/>
                  </a:lnTo>
                  <a:lnTo>
                    <a:pt x="38" y="29"/>
                  </a:lnTo>
                  <a:lnTo>
                    <a:pt x="39" y="28"/>
                  </a:lnTo>
                  <a:lnTo>
                    <a:pt x="41" y="28"/>
                  </a:lnTo>
                  <a:lnTo>
                    <a:pt x="42" y="28"/>
                  </a:lnTo>
                  <a:lnTo>
                    <a:pt x="44" y="28"/>
                  </a:lnTo>
                  <a:lnTo>
                    <a:pt x="46" y="27"/>
                  </a:lnTo>
                  <a:lnTo>
                    <a:pt x="48" y="26"/>
                  </a:lnTo>
                  <a:lnTo>
                    <a:pt x="48" y="24"/>
                  </a:lnTo>
                  <a:lnTo>
                    <a:pt x="48" y="22"/>
                  </a:lnTo>
                  <a:lnTo>
                    <a:pt x="48" y="20"/>
                  </a:lnTo>
                  <a:lnTo>
                    <a:pt x="48" y="18"/>
                  </a:lnTo>
                  <a:lnTo>
                    <a:pt x="46" y="16"/>
                  </a:lnTo>
                  <a:lnTo>
                    <a:pt x="45" y="14"/>
                  </a:lnTo>
                  <a:lnTo>
                    <a:pt x="43" y="12"/>
                  </a:lnTo>
                  <a:lnTo>
                    <a:pt x="42" y="10"/>
                  </a:lnTo>
                  <a:lnTo>
                    <a:pt x="40" y="8"/>
                  </a:lnTo>
                  <a:lnTo>
                    <a:pt x="39" y="6"/>
                  </a:lnTo>
                  <a:lnTo>
                    <a:pt x="37" y="4"/>
                  </a:lnTo>
                  <a:lnTo>
                    <a:pt x="36" y="3"/>
                  </a:lnTo>
                  <a:lnTo>
                    <a:pt x="35" y="1"/>
                  </a:lnTo>
                  <a:lnTo>
                    <a:pt x="34" y="1"/>
                  </a:lnTo>
                  <a:lnTo>
                    <a:pt x="33" y="0"/>
                  </a:lnTo>
                  <a:close/>
                </a:path>
              </a:pathLst>
            </a:custGeom>
            <a:solidFill>
              <a:srgbClr val="1A1A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hr-HR"/>
            </a:p>
          </p:txBody>
        </p:sp>
      </p:grpSp>
      <p:sp>
        <p:nvSpPr>
          <p:cNvPr id="105" name="TekstniOkvir 104"/>
          <p:cNvSpPr txBox="1">
            <a:spLocks noChangeArrowheads="1"/>
          </p:cNvSpPr>
          <p:nvPr/>
        </p:nvSpPr>
        <p:spPr bwMode="auto">
          <a:xfrm>
            <a:off x="6780213" y="1833563"/>
            <a:ext cx="185735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sz="2400" dirty="0"/>
              <a:t>5 •</a:t>
            </a:r>
            <a:r>
              <a:rPr lang="hr-HR" altLang="sr-Latn-RS" sz="2400" dirty="0">
                <a:sym typeface="Symbol" panose="05050102010706020507" pitchFamily="18" charset="2"/>
              </a:rPr>
              <a:t> </a:t>
            </a:r>
            <a:r>
              <a:rPr lang="hr-HR" altLang="sr-Latn-RS" sz="2400" i="1" dirty="0">
                <a:sym typeface="Symbol" panose="05050102010706020507" pitchFamily="18" charset="2"/>
              </a:rPr>
              <a:t>b </a:t>
            </a:r>
            <a:r>
              <a:rPr lang="hr-HR" altLang="sr-Latn-RS" sz="2400" dirty="0">
                <a:sym typeface="Symbol" panose="05050102010706020507" pitchFamily="18" charset="2"/>
              </a:rPr>
              <a:t>= 5</a:t>
            </a:r>
            <a:r>
              <a:rPr lang="hr-HR" altLang="sr-Latn-RS" sz="2400" i="1" dirty="0">
                <a:sym typeface="Symbol" panose="05050102010706020507" pitchFamily="18" charset="2"/>
              </a:rPr>
              <a:t>b</a:t>
            </a:r>
            <a:r>
              <a:rPr lang="hr-HR" altLang="sr-Latn-RS" sz="2400" dirty="0">
                <a:sym typeface="Symbol" panose="05050102010706020507" pitchFamily="18" charset="2"/>
              </a:rPr>
              <a:t> </a:t>
            </a:r>
            <a:endParaRPr lang="hr-HR" altLang="sr-Latn-RS" sz="2400" dirty="0"/>
          </a:p>
        </p:txBody>
      </p:sp>
      <p:sp>
        <p:nvSpPr>
          <p:cNvPr id="106" name="Lijeva vitičasta zagrada 105"/>
          <p:cNvSpPr/>
          <p:nvPr/>
        </p:nvSpPr>
        <p:spPr>
          <a:xfrm rot="16200000">
            <a:off x="4160043" y="-746918"/>
            <a:ext cx="379413" cy="7740650"/>
          </a:xfrm>
          <a:prstGeom prst="leftBrace">
            <a:avLst>
              <a:gd name="adj1" fmla="val 73639"/>
              <a:gd name="adj2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hr-HR"/>
          </a:p>
        </p:txBody>
      </p:sp>
      <p:sp>
        <p:nvSpPr>
          <p:cNvPr id="107" name="TekstniOkvir 106"/>
          <p:cNvSpPr txBox="1">
            <a:spLocks noChangeArrowheads="1"/>
          </p:cNvSpPr>
          <p:nvPr/>
        </p:nvSpPr>
        <p:spPr bwMode="auto">
          <a:xfrm>
            <a:off x="3754438" y="3321197"/>
            <a:ext cx="134143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sz="2400" dirty="0">
                <a:sym typeface="Symbol" panose="05050102010706020507" pitchFamily="18" charset="2"/>
              </a:rPr>
              <a:t>3</a:t>
            </a:r>
            <a:r>
              <a:rPr lang="hr-HR" altLang="sr-Latn-RS" sz="2400" i="1" dirty="0">
                <a:sym typeface="Symbol" panose="05050102010706020507" pitchFamily="18" charset="2"/>
              </a:rPr>
              <a:t>a + </a:t>
            </a:r>
            <a:r>
              <a:rPr lang="hr-HR" altLang="sr-Latn-RS" sz="2400" dirty="0">
                <a:sym typeface="Symbol" panose="05050102010706020507" pitchFamily="18" charset="2"/>
              </a:rPr>
              <a:t>5</a:t>
            </a:r>
            <a:r>
              <a:rPr lang="hr-HR" altLang="sr-Latn-RS" sz="2400" i="1" dirty="0">
                <a:sym typeface="Symbol" panose="05050102010706020507" pitchFamily="18" charset="2"/>
              </a:rPr>
              <a:t>b</a:t>
            </a:r>
            <a:r>
              <a:rPr lang="hr-HR" altLang="sr-Latn-RS" sz="2400" dirty="0">
                <a:sym typeface="Symbol" panose="05050102010706020507" pitchFamily="18" charset="2"/>
              </a:rPr>
              <a:t> </a:t>
            </a:r>
            <a:endParaRPr lang="hr-HR" altLang="sr-Latn-RS" sz="2400" dirty="0"/>
          </a:p>
        </p:txBody>
      </p:sp>
      <p:sp>
        <p:nvSpPr>
          <p:cNvPr id="108" name="TekstniOkvir 107"/>
          <p:cNvSpPr txBox="1">
            <a:spLocks noChangeArrowheads="1"/>
          </p:cNvSpPr>
          <p:nvPr/>
        </p:nvSpPr>
        <p:spPr bwMode="auto">
          <a:xfrm>
            <a:off x="875506" y="449718"/>
            <a:ext cx="360362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sz="2400" dirty="0"/>
              <a:t>+</a:t>
            </a:r>
          </a:p>
        </p:txBody>
      </p:sp>
      <p:sp>
        <p:nvSpPr>
          <p:cNvPr id="110" name="TekstniOkvir 109"/>
          <p:cNvSpPr txBox="1">
            <a:spLocks noChangeArrowheads="1"/>
          </p:cNvSpPr>
          <p:nvPr/>
        </p:nvSpPr>
        <p:spPr bwMode="auto">
          <a:xfrm>
            <a:off x="1604168" y="454481"/>
            <a:ext cx="360363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sz="2400"/>
              <a:t>+</a:t>
            </a:r>
          </a:p>
        </p:txBody>
      </p:sp>
      <p:sp>
        <p:nvSpPr>
          <p:cNvPr id="111" name="TekstniOkvir 110"/>
          <p:cNvSpPr txBox="1">
            <a:spLocks noChangeArrowheads="1"/>
          </p:cNvSpPr>
          <p:nvPr/>
        </p:nvSpPr>
        <p:spPr bwMode="auto">
          <a:xfrm>
            <a:off x="5118100" y="376896"/>
            <a:ext cx="36195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sz="2400"/>
              <a:t>+</a:t>
            </a:r>
          </a:p>
        </p:txBody>
      </p:sp>
      <p:sp>
        <p:nvSpPr>
          <p:cNvPr id="112" name="TekstniOkvir 111"/>
          <p:cNvSpPr txBox="1">
            <a:spLocks noChangeArrowheads="1"/>
          </p:cNvSpPr>
          <p:nvPr/>
        </p:nvSpPr>
        <p:spPr bwMode="auto">
          <a:xfrm>
            <a:off x="5818188" y="399121"/>
            <a:ext cx="36195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sz="2400"/>
              <a:t>+</a:t>
            </a:r>
          </a:p>
        </p:txBody>
      </p:sp>
      <p:sp>
        <p:nvSpPr>
          <p:cNvPr id="113" name="TekstniOkvir 112"/>
          <p:cNvSpPr txBox="1">
            <a:spLocks noChangeArrowheads="1"/>
          </p:cNvSpPr>
          <p:nvPr/>
        </p:nvSpPr>
        <p:spPr bwMode="auto">
          <a:xfrm>
            <a:off x="6540500" y="376896"/>
            <a:ext cx="36195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sz="2400"/>
              <a:t>+</a:t>
            </a:r>
          </a:p>
        </p:txBody>
      </p:sp>
      <p:sp>
        <p:nvSpPr>
          <p:cNvPr id="114" name="TekstniOkvir 113"/>
          <p:cNvSpPr txBox="1">
            <a:spLocks noChangeArrowheads="1"/>
          </p:cNvSpPr>
          <p:nvPr/>
        </p:nvSpPr>
        <p:spPr bwMode="auto">
          <a:xfrm>
            <a:off x="7240588" y="388009"/>
            <a:ext cx="36195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sz="2400"/>
              <a:t>+</a:t>
            </a:r>
          </a:p>
        </p:txBody>
      </p:sp>
      <p:sp>
        <p:nvSpPr>
          <p:cNvPr id="115" name="TekstniOkvir 114"/>
          <p:cNvSpPr txBox="1">
            <a:spLocks noChangeArrowheads="1"/>
          </p:cNvSpPr>
          <p:nvPr/>
        </p:nvSpPr>
        <p:spPr bwMode="auto">
          <a:xfrm>
            <a:off x="5394325" y="1421471"/>
            <a:ext cx="655638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sz="2400" i="1"/>
              <a:t>b</a:t>
            </a:r>
          </a:p>
        </p:txBody>
      </p:sp>
      <p:sp>
        <p:nvSpPr>
          <p:cNvPr id="116" name="TekstniOkvir 115"/>
          <p:cNvSpPr txBox="1">
            <a:spLocks noChangeArrowheads="1"/>
          </p:cNvSpPr>
          <p:nvPr/>
        </p:nvSpPr>
        <p:spPr bwMode="auto">
          <a:xfrm>
            <a:off x="5316538" y="2154896"/>
            <a:ext cx="65405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sz="2400" i="1"/>
              <a:t>b</a:t>
            </a:r>
          </a:p>
        </p:txBody>
      </p:sp>
      <p:sp>
        <p:nvSpPr>
          <p:cNvPr id="9" name="Pravokutnik 8"/>
          <p:cNvSpPr/>
          <p:nvPr/>
        </p:nvSpPr>
        <p:spPr>
          <a:xfrm>
            <a:off x="542766" y="3990678"/>
            <a:ext cx="7893025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indent="0" algn="just">
              <a:buNone/>
            </a:pPr>
            <a:r>
              <a:rPr lang="hr-HR" sz="2800" b="1" dirty="0"/>
              <a:t>Algebarski izrazi </a:t>
            </a:r>
            <a:r>
              <a:rPr lang="hr-HR" sz="2800" dirty="0"/>
              <a:t>su matematički zapisi u kojima se pojavljuju </a:t>
            </a:r>
            <a:r>
              <a:rPr lang="hr-HR" sz="2800" dirty="0" smtClean="0"/>
              <a:t>nepoznate veličine </a:t>
            </a:r>
            <a:r>
              <a:rPr lang="hr-HR" sz="2800" dirty="0"/>
              <a:t>zapisane u obliku slova, simboli koji predstavljaju računsku operaciju i </a:t>
            </a:r>
            <a:r>
              <a:rPr lang="hr-HR" sz="2800" dirty="0" smtClean="0"/>
              <a:t>brojevi.</a:t>
            </a:r>
            <a:endParaRPr lang="hr-HR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5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7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4" dur="5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7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8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2" dur="5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8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8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0" dur="5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9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9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8" dur="5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10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 nodeType="clickPar">
                      <p:stCondLst>
                        <p:cond delay="indefinite"/>
                      </p:stCondLst>
                      <p:childTnLst>
                        <p:par>
                          <p:cTn id="1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7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 nodeType="clickPar">
                      <p:stCondLst>
                        <p:cond delay="indefinite"/>
                      </p:stCondLst>
                      <p:childTnLst>
                        <p:par>
                          <p:cTn id="10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2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8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9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 nodeType="clickPar">
                      <p:stCondLst>
                        <p:cond delay="indefinite"/>
                      </p:stCondLst>
                      <p:childTnLst>
                        <p:par>
                          <p:cTn id="1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 nodeType="clickPar">
                      <p:stCondLst>
                        <p:cond delay="indefinite"/>
                      </p:stCondLst>
                      <p:childTnLst>
                        <p:par>
                          <p:cTn id="1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2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 nodeType="clickPar">
                      <p:stCondLst>
                        <p:cond delay="indefinite"/>
                      </p:stCondLst>
                      <p:childTnLst>
                        <p:par>
                          <p:cTn id="1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7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 nodeType="clickPar">
                      <p:stCondLst>
                        <p:cond delay="indefinite"/>
                      </p:stCondLst>
                      <p:childTnLst>
                        <p:par>
                          <p:cTn id="1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/>
      <p:bldP spid="30" grpId="0"/>
      <p:bldP spid="31" grpId="0"/>
      <p:bldP spid="35" grpId="0" animBg="1"/>
      <p:bldP spid="36" grpId="0"/>
      <p:bldP spid="38" grpId="0"/>
      <p:bldP spid="40" grpId="0"/>
      <p:bldP spid="41" grpId="0"/>
      <p:bldP spid="42" grpId="0"/>
      <p:bldP spid="81" grpId="0"/>
      <p:bldP spid="82" grpId="0"/>
      <p:bldP spid="83" grpId="0"/>
      <p:bldP spid="84" grpId="0"/>
      <p:bldP spid="85" grpId="0"/>
      <p:bldP spid="87" grpId="0" animBg="1"/>
      <p:bldP spid="88" grpId="0"/>
      <p:bldP spid="89" grpId="0"/>
      <p:bldP spid="105" grpId="0"/>
      <p:bldP spid="106" grpId="0" animBg="1"/>
      <p:bldP spid="107" grpId="0"/>
      <p:bldP spid="108" grpId="0"/>
      <p:bldP spid="110" grpId="0"/>
      <p:bldP spid="111" grpId="0"/>
      <p:bldP spid="112" grpId="0"/>
      <p:bldP spid="113" grpId="0"/>
      <p:bldP spid="114" grpId="0"/>
      <p:bldP spid="115" grpId="0"/>
      <p:bldP spid="11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niOkvir 1"/>
          <p:cNvSpPr txBox="1">
            <a:spLocks noChangeArrowheads="1"/>
          </p:cNvSpPr>
          <p:nvPr/>
        </p:nvSpPr>
        <p:spPr bwMode="auto">
          <a:xfrm>
            <a:off x="956471" y="2114947"/>
            <a:ext cx="189001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sz="2800" dirty="0"/>
              <a:t>6 •</a:t>
            </a:r>
            <a:r>
              <a:rPr lang="hr-HR" altLang="sr-Latn-RS" sz="2800" dirty="0">
                <a:sym typeface="Symbol" panose="05050102010706020507" pitchFamily="18" charset="2"/>
              </a:rPr>
              <a:t> </a:t>
            </a:r>
            <a:r>
              <a:rPr lang="hr-HR" altLang="sr-Latn-RS" sz="2800" i="1" dirty="0">
                <a:sym typeface="Symbol" panose="05050102010706020507" pitchFamily="18" charset="2"/>
              </a:rPr>
              <a:t>x</a:t>
            </a:r>
            <a:r>
              <a:rPr lang="hr-HR" altLang="sr-Latn-RS" sz="2800" dirty="0">
                <a:sym typeface="Symbol" panose="05050102010706020507" pitchFamily="18" charset="2"/>
              </a:rPr>
              <a:t> </a:t>
            </a:r>
            <a:r>
              <a:rPr lang="hr-HR" altLang="sr-Latn-RS" sz="2800" dirty="0" smtClean="0">
                <a:sym typeface="Symbol" panose="05050102010706020507" pitchFamily="18" charset="2"/>
              </a:rPr>
              <a:t>= </a:t>
            </a:r>
            <a:r>
              <a:rPr lang="hr-HR" altLang="sr-Latn-RS" sz="2800" dirty="0">
                <a:sym typeface="Symbol" panose="05050102010706020507" pitchFamily="18" charset="2"/>
              </a:rPr>
              <a:t>6</a:t>
            </a:r>
            <a:r>
              <a:rPr lang="hr-HR" altLang="sr-Latn-RS" sz="2800" i="1" dirty="0">
                <a:sym typeface="Symbol" panose="05050102010706020507" pitchFamily="18" charset="2"/>
              </a:rPr>
              <a:t>x</a:t>
            </a:r>
            <a:r>
              <a:rPr lang="hr-HR" altLang="sr-Latn-RS" sz="2800" dirty="0">
                <a:sym typeface="Symbol" panose="05050102010706020507" pitchFamily="18" charset="2"/>
              </a:rPr>
              <a:t> </a:t>
            </a:r>
            <a:endParaRPr lang="hr-HR" altLang="sr-Latn-RS" sz="2800" dirty="0"/>
          </a:p>
        </p:txBody>
      </p:sp>
      <p:sp>
        <p:nvSpPr>
          <p:cNvPr id="3" name="TekstniOkvir 2"/>
          <p:cNvSpPr txBox="1">
            <a:spLocks noChangeArrowheads="1"/>
          </p:cNvSpPr>
          <p:nvPr/>
        </p:nvSpPr>
        <p:spPr bwMode="auto">
          <a:xfrm>
            <a:off x="956471" y="2999080"/>
            <a:ext cx="2527481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sz="2800" dirty="0"/>
              <a:t>– 5 •</a:t>
            </a:r>
            <a:r>
              <a:rPr lang="hr-HR" altLang="sr-Latn-RS" sz="2800" dirty="0">
                <a:sym typeface="Symbol" panose="05050102010706020507" pitchFamily="18" charset="2"/>
              </a:rPr>
              <a:t> </a:t>
            </a:r>
            <a:r>
              <a:rPr lang="hr-HR" altLang="sr-Latn-RS" sz="2800" i="1" dirty="0">
                <a:sym typeface="Symbol" panose="05050102010706020507" pitchFamily="18" charset="2"/>
              </a:rPr>
              <a:t>b</a:t>
            </a:r>
            <a:r>
              <a:rPr lang="hr-HR" altLang="sr-Latn-RS" sz="2800" dirty="0">
                <a:sym typeface="Symbol" panose="05050102010706020507" pitchFamily="18" charset="2"/>
              </a:rPr>
              <a:t> = –5</a:t>
            </a:r>
            <a:r>
              <a:rPr lang="hr-HR" altLang="sr-Latn-RS" sz="2800" i="1" dirty="0">
                <a:sym typeface="Symbol" panose="05050102010706020507" pitchFamily="18" charset="2"/>
              </a:rPr>
              <a:t>b</a:t>
            </a:r>
            <a:r>
              <a:rPr lang="hr-HR" altLang="sr-Latn-RS" sz="2800" dirty="0">
                <a:sym typeface="Symbol" panose="05050102010706020507" pitchFamily="18" charset="2"/>
              </a:rPr>
              <a:t> </a:t>
            </a:r>
            <a:endParaRPr lang="hr-HR" altLang="sr-Latn-RS" sz="2800" dirty="0"/>
          </a:p>
        </p:txBody>
      </p:sp>
      <p:sp>
        <p:nvSpPr>
          <p:cNvPr id="4" name="TekstniOkvir 3"/>
          <p:cNvSpPr txBox="1">
            <a:spLocks noChangeArrowheads="1"/>
          </p:cNvSpPr>
          <p:nvPr/>
        </p:nvSpPr>
        <p:spPr bwMode="auto">
          <a:xfrm>
            <a:off x="956471" y="3908341"/>
            <a:ext cx="289877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sz="2800" dirty="0"/>
              <a:t>12 •</a:t>
            </a:r>
            <a:r>
              <a:rPr lang="hr-HR" altLang="sr-Latn-RS" sz="2800" dirty="0">
                <a:sym typeface="Symbol" panose="05050102010706020507" pitchFamily="18" charset="2"/>
              </a:rPr>
              <a:t> </a:t>
            </a:r>
            <a:r>
              <a:rPr lang="hr-HR" altLang="sr-Latn-RS" sz="2800" i="1" dirty="0">
                <a:sym typeface="Symbol" panose="05050102010706020507" pitchFamily="18" charset="2"/>
              </a:rPr>
              <a:t>a</a:t>
            </a:r>
            <a:r>
              <a:rPr lang="hr-HR" altLang="sr-Latn-RS" sz="2800" dirty="0">
                <a:sym typeface="Symbol" panose="05050102010706020507" pitchFamily="18" charset="2"/>
              </a:rPr>
              <a:t> </a:t>
            </a:r>
            <a:r>
              <a:rPr lang="hr-HR" altLang="sr-Latn-RS" sz="2800" dirty="0"/>
              <a:t>•</a:t>
            </a:r>
            <a:r>
              <a:rPr lang="hr-HR" altLang="sr-Latn-RS" sz="2800" dirty="0">
                <a:sym typeface="Symbol" panose="05050102010706020507" pitchFamily="18" charset="2"/>
              </a:rPr>
              <a:t> </a:t>
            </a:r>
            <a:r>
              <a:rPr lang="hr-HR" altLang="sr-Latn-RS" sz="2800" i="1" dirty="0">
                <a:sym typeface="Symbol" panose="05050102010706020507" pitchFamily="18" charset="2"/>
              </a:rPr>
              <a:t>b</a:t>
            </a:r>
            <a:r>
              <a:rPr lang="hr-HR" altLang="sr-Latn-RS" sz="2800" dirty="0">
                <a:sym typeface="Symbol" panose="05050102010706020507" pitchFamily="18" charset="2"/>
              </a:rPr>
              <a:t> = 12</a:t>
            </a:r>
            <a:r>
              <a:rPr lang="hr-HR" altLang="sr-Latn-RS" sz="2800" i="1" dirty="0">
                <a:sym typeface="Symbol" panose="05050102010706020507" pitchFamily="18" charset="2"/>
              </a:rPr>
              <a:t>ab</a:t>
            </a:r>
            <a:endParaRPr lang="hr-HR" altLang="sr-Latn-RS" sz="2800" i="1" dirty="0"/>
          </a:p>
        </p:txBody>
      </p:sp>
      <p:sp>
        <p:nvSpPr>
          <p:cNvPr id="5" name="TekstniOkvir 4"/>
          <p:cNvSpPr txBox="1">
            <a:spLocks noChangeArrowheads="1"/>
          </p:cNvSpPr>
          <p:nvPr/>
        </p:nvSpPr>
        <p:spPr bwMode="auto">
          <a:xfrm>
            <a:off x="5346550" y="2114947"/>
            <a:ext cx="189001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sz="2800" dirty="0"/>
              <a:t>a • </a:t>
            </a:r>
            <a:r>
              <a:rPr lang="hr-HR" altLang="sr-Latn-RS" sz="2800" dirty="0">
                <a:sym typeface="Symbol" panose="05050102010706020507" pitchFamily="18" charset="2"/>
              </a:rPr>
              <a:t>5 = 5</a:t>
            </a:r>
            <a:r>
              <a:rPr lang="hr-HR" altLang="sr-Latn-RS" sz="2800" i="1" dirty="0">
                <a:sym typeface="Symbol" panose="05050102010706020507" pitchFamily="18" charset="2"/>
              </a:rPr>
              <a:t>a</a:t>
            </a:r>
            <a:r>
              <a:rPr lang="hr-HR" altLang="sr-Latn-RS" sz="2800" dirty="0">
                <a:sym typeface="Symbol" panose="05050102010706020507" pitchFamily="18" charset="2"/>
              </a:rPr>
              <a:t> </a:t>
            </a:r>
            <a:endParaRPr lang="hr-HR" altLang="sr-Latn-RS" sz="2800" dirty="0"/>
          </a:p>
        </p:txBody>
      </p:sp>
      <p:sp>
        <p:nvSpPr>
          <p:cNvPr id="6" name="TekstniOkvir 5"/>
          <p:cNvSpPr txBox="1">
            <a:spLocks noChangeArrowheads="1"/>
          </p:cNvSpPr>
          <p:nvPr/>
        </p:nvSpPr>
        <p:spPr bwMode="auto">
          <a:xfrm>
            <a:off x="5346550" y="2999080"/>
            <a:ext cx="310678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sz="2800" dirty="0"/>
              <a:t>b •</a:t>
            </a:r>
            <a:r>
              <a:rPr lang="hr-HR" altLang="sr-Latn-RS" sz="2800" dirty="0">
                <a:sym typeface="Symbol" panose="05050102010706020507" pitchFamily="18" charset="2"/>
              </a:rPr>
              <a:t> (– 3) = –3</a:t>
            </a:r>
            <a:r>
              <a:rPr lang="hr-HR" altLang="sr-Latn-RS" sz="2800" i="1" dirty="0">
                <a:sym typeface="Symbol" panose="05050102010706020507" pitchFamily="18" charset="2"/>
              </a:rPr>
              <a:t>b</a:t>
            </a:r>
            <a:r>
              <a:rPr lang="hr-HR" altLang="sr-Latn-RS" sz="2800" dirty="0">
                <a:sym typeface="Symbol" panose="05050102010706020507" pitchFamily="18" charset="2"/>
              </a:rPr>
              <a:t> </a:t>
            </a:r>
            <a:endParaRPr lang="hr-HR" altLang="sr-Latn-RS" sz="2800" dirty="0"/>
          </a:p>
        </p:txBody>
      </p:sp>
      <p:sp>
        <p:nvSpPr>
          <p:cNvPr id="7" name="TekstniOkvir 6"/>
          <p:cNvSpPr txBox="1">
            <a:spLocks noChangeArrowheads="1"/>
          </p:cNvSpPr>
          <p:nvPr/>
        </p:nvSpPr>
        <p:spPr bwMode="auto">
          <a:xfrm>
            <a:off x="5346550" y="3908341"/>
            <a:ext cx="289877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sz="2800" i="1" dirty="0">
                <a:sym typeface="Symbol" panose="05050102010706020507" pitchFamily="18" charset="2"/>
              </a:rPr>
              <a:t>x</a:t>
            </a:r>
            <a:r>
              <a:rPr lang="hr-HR" altLang="sr-Latn-RS" sz="2800" dirty="0">
                <a:sym typeface="Symbol" panose="05050102010706020507" pitchFamily="18" charset="2"/>
              </a:rPr>
              <a:t> </a:t>
            </a:r>
            <a:r>
              <a:rPr lang="hr-HR" altLang="sr-Latn-RS" sz="2800" dirty="0"/>
              <a:t>• </a:t>
            </a:r>
            <a:r>
              <a:rPr lang="hr-HR" altLang="sr-Latn-RS" sz="2800" i="1" dirty="0">
                <a:sym typeface="Symbol" panose="05050102010706020507" pitchFamily="18" charset="2"/>
              </a:rPr>
              <a:t>y </a:t>
            </a:r>
            <a:r>
              <a:rPr lang="hr-HR" altLang="sr-Latn-RS" sz="2800" dirty="0"/>
              <a:t>•</a:t>
            </a:r>
            <a:r>
              <a:rPr lang="hr-HR" altLang="sr-Latn-RS" sz="2800" i="1" dirty="0">
                <a:sym typeface="Symbol" panose="05050102010706020507" pitchFamily="18" charset="2"/>
              </a:rPr>
              <a:t> 7</a:t>
            </a:r>
            <a:r>
              <a:rPr lang="hr-HR" altLang="sr-Latn-RS" sz="2800" dirty="0">
                <a:sym typeface="Symbol" panose="05050102010706020507" pitchFamily="18" charset="2"/>
              </a:rPr>
              <a:t> = 7</a:t>
            </a:r>
            <a:r>
              <a:rPr lang="hr-HR" altLang="sr-Latn-RS" sz="2800" i="1" dirty="0">
                <a:sym typeface="Symbol" panose="05050102010706020507" pitchFamily="18" charset="2"/>
              </a:rPr>
              <a:t>xy</a:t>
            </a:r>
            <a:endParaRPr lang="hr-HR" altLang="sr-Latn-RS" sz="2800" i="1" dirty="0"/>
          </a:p>
        </p:txBody>
      </p:sp>
      <p:sp>
        <p:nvSpPr>
          <p:cNvPr id="9" name="Pravokutnik 8"/>
          <p:cNvSpPr/>
          <p:nvPr/>
        </p:nvSpPr>
        <p:spPr>
          <a:xfrm>
            <a:off x="508461" y="1020547"/>
            <a:ext cx="8384819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hr-HR" sz="2400" dirty="0"/>
              <a:t>Broj koji množi </a:t>
            </a:r>
            <a:r>
              <a:rPr lang="hr-HR" sz="2400" dirty="0" smtClean="0"/>
              <a:t>nepoznatu veličinu </a:t>
            </a:r>
            <a:r>
              <a:rPr lang="hr-HR" sz="2400" dirty="0"/>
              <a:t>nazivamo </a:t>
            </a:r>
            <a:r>
              <a:rPr lang="hr-HR" sz="2400" b="1" dirty="0"/>
              <a:t>koeficijent</a:t>
            </a:r>
            <a:r>
              <a:rPr lang="hr-HR" sz="2400" dirty="0"/>
              <a:t>. </a:t>
            </a:r>
            <a:endParaRPr lang="hr-HR" sz="2400" dirty="0" smtClean="0"/>
          </a:p>
          <a:p>
            <a:pPr>
              <a:buNone/>
            </a:pPr>
            <a:r>
              <a:rPr lang="hr-HR" sz="2400" dirty="0" smtClean="0"/>
              <a:t>Koeficijent </a:t>
            </a:r>
            <a:r>
              <a:rPr lang="hr-HR" sz="2400" dirty="0"/>
              <a:t>se piše </a:t>
            </a:r>
            <a:r>
              <a:rPr lang="hr-HR" sz="2400" b="1" dirty="0">
                <a:solidFill>
                  <a:srgbClr val="FF0000"/>
                </a:solidFill>
              </a:rPr>
              <a:t>ispred</a:t>
            </a:r>
            <a:r>
              <a:rPr lang="hr-HR" sz="2400" dirty="0"/>
              <a:t> slova i znak </a:t>
            </a:r>
            <a:r>
              <a:rPr lang="hr-HR" sz="2400" dirty="0">
                <a:sym typeface="Symbol" panose="05050102010706020507" pitchFamily="18" charset="2"/>
              </a:rPr>
              <a:t> se ne </a:t>
            </a:r>
            <a:r>
              <a:rPr lang="hr-HR" sz="2400" dirty="0" smtClean="0">
                <a:sym typeface="Symbol" panose="05050102010706020507" pitchFamily="18" charset="2"/>
              </a:rPr>
              <a:t>piše.</a:t>
            </a:r>
            <a:r>
              <a:rPr lang="hr-HR" sz="2400" dirty="0" smtClean="0"/>
              <a:t> </a:t>
            </a:r>
            <a:endParaRPr lang="hr-HR" sz="2400" dirty="0"/>
          </a:p>
        </p:txBody>
      </p:sp>
      <p:sp>
        <p:nvSpPr>
          <p:cNvPr id="10" name="Pravokutnik 9"/>
          <p:cNvSpPr/>
          <p:nvPr/>
        </p:nvSpPr>
        <p:spPr>
          <a:xfrm>
            <a:off x="508461" y="4551038"/>
            <a:ext cx="7944877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indent="0" algn="ctr">
              <a:buNone/>
            </a:pPr>
            <a:r>
              <a:rPr lang="hr-HR" sz="2400" b="1" dirty="0"/>
              <a:t>Monom</a:t>
            </a:r>
            <a:r>
              <a:rPr lang="hr-HR" sz="2400" dirty="0"/>
              <a:t> je jednočlani algebarski </a:t>
            </a:r>
            <a:r>
              <a:rPr lang="hr-HR" sz="2400" dirty="0" smtClean="0"/>
              <a:t>izraz </a:t>
            </a:r>
          </a:p>
          <a:p>
            <a:pPr marL="0" indent="0" algn="ctr">
              <a:buNone/>
            </a:pPr>
            <a:r>
              <a:rPr lang="hr-HR" sz="2400" dirty="0" smtClean="0"/>
              <a:t>(množenje broja i nepoznate veličine).</a:t>
            </a:r>
            <a:endParaRPr lang="hr-HR" sz="2400" dirty="0"/>
          </a:p>
        </p:txBody>
      </p:sp>
      <p:sp>
        <p:nvSpPr>
          <p:cNvPr id="11" name="Pravokutnik 10"/>
          <p:cNvSpPr/>
          <p:nvPr/>
        </p:nvSpPr>
        <p:spPr>
          <a:xfrm>
            <a:off x="3004735" y="5339928"/>
            <a:ext cx="2952328" cy="1521468"/>
          </a:xfrm>
          <a:prstGeom prst="rect">
            <a:avLst/>
          </a:prstGeom>
          <a:solidFill>
            <a:srgbClr val="4F81BD">
              <a:alpha val="50196"/>
            </a:srgbClr>
          </a:solidFill>
          <a:ln>
            <a:solidFill>
              <a:srgbClr val="385D8A">
                <a:alpha val="50196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3200" dirty="0" smtClean="0">
                <a:solidFill>
                  <a:schemeClr val="tx1"/>
                </a:solidFill>
              </a:rPr>
              <a:t>1 • a = </a:t>
            </a:r>
            <a:r>
              <a:rPr lang="hr-HR" sz="3200" dirty="0" err="1" smtClean="0">
                <a:solidFill>
                  <a:schemeClr val="tx1"/>
                </a:solidFill>
              </a:rPr>
              <a:t>a</a:t>
            </a:r>
            <a:endParaRPr lang="hr-HR" sz="3200" dirty="0" smtClean="0">
              <a:solidFill>
                <a:schemeClr val="tx1"/>
              </a:solidFill>
            </a:endParaRPr>
          </a:p>
          <a:p>
            <a:pPr algn="ctr"/>
            <a:r>
              <a:rPr lang="hr-HR" sz="3200" dirty="0" smtClean="0">
                <a:solidFill>
                  <a:schemeClr val="tx1"/>
                </a:solidFill>
              </a:rPr>
              <a:t>–1 • a = –a</a:t>
            </a:r>
            <a:endParaRPr lang="hr-HR" sz="3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41928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/>
      <p:bldP spid="7" grpId="0"/>
      <p:bldP spid="10" grpId="0"/>
      <p:bldP spid="11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kstniOkvir 1"/>
          <p:cNvSpPr txBox="1">
            <a:spLocks noChangeArrowheads="1"/>
          </p:cNvSpPr>
          <p:nvPr/>
        </p:nvSpPr>
        <p:spPr bwMode="auto">
          <a:xfrm>
            <a:off x="1091475" y="2737369"/>
            <a:ext cx="3429879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sz="2800" dirty="0"/>
              <a:t>5 •</a:t>
            </a:r>
            <a:r>
              <a:rPr lang="hr-HR" altLang="sr-Latn-RS" sz="2800" dirty="0">
                <a:sym typeface="Symbol" panose="05050102010706020507" pitchFamily="18" charset="2"/>
              </a:rPr>
              <a:t> </a:t>
            </a:r>
            <a:r>
              <a:rPr lang="hr-HR" altLang="sr-Latn-RS" sz="2800" dirty="0"/>
              <a:t>(–1) – 3 =</a:t>
            </a:r>
          </a:p>
        </p:txBody>
      </p:sp>
      <p:sp>
        <p:nvSpPr>
          <p:cNvPr id="15363" name="TekstniOkvir 2"/>
          <p:cNvSpPr txBox="1">
            <a:spLocks noChangeArrowheads="1"/>
          </p:cNvSpPr>
          <p:nvPr/>
        </p:nvSpPr>
        <p:spPr bwMode="auto">
          <a:xfrm>
            <a:off x="515118" y="638085"/>
            <a:ext cx="8805862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150000"/>
              </a:lnSpc>
              <a:spcAft>
                <a:spcPts val="0"/>
              </a:spcAft>
            </a:pPr>
            <a:r>
              <a:rPr lang="hr-HR" altLang="sr-Latn-RS" sz="2400" dirty="0"/>
              <a:t>Izračunaj vrijednost algebarskog </a:t>
            </a:r>
            <a:r>
              <a:rPr lang="hr-HR" altLang="sr-Latn-RS" sz="2400" dirty="0" smtClean="0"/>
              <a:t>izraza 5x </a:t>
            </a:r>
            <a:r>
              <a:rPr lang="hr-HR" altLang="sr-Latn-RS" sz="2400" dirty="0"/>
              <a:t>– 3 ako </a:t>
            </a:r>
            <a:r>
              <a:rPr lang="hr-HR" altLang="sr-Latn-RS" sz="2400" dirty="0" smtClean="0"/>
              <a:t>je:</a:t>
            </a:r>
          </a:p>
          <a:p>
            <a:pPr eaLnBrk="1" hangingPunct="1">
              <a:lnSpc>
                <a:spcPct val="150000"/>
              </a:lnSpc>
              <a:spcAft>
                <a:spcPts val="0"/>
              </a:spcAft>
            </a:pPr>
            <a:r>
              <a:rPr lang="hr-HR" altLang="sr-Latn-RS" sz="2400" b="1" dirty="0" smtClean="0">
                <a:solidFill>
                  <a:srgbClr val="0070C0"/>
                </a:solidFill>
              </a:rPr>
              <a:t>a)  </a:t>
            </a:r>
            <a:r>
              <a:rPr lang="hr-HR" altLang="sr-Latn-RS" sz="2400" b="1" dirty="0">
                <a:solidFill>
                  <a:srgbClr val="0070C0"/>
                </a:solidFill>
              </a:rPr>
              <a:t>x = –</a:t>
            </a:r>
            <a:r>
              <a:rPr lang="hr-HR" altLang="sr-Latn-RS" sz="2400" b="1" dirty="0" smtClean="0">
                <a:solidFill>
                  <a:srgbClr val="0070C0"/>
                </a:solidFill>
              </a:rPr>
              <a:t>1</a:t>
            </a:r>
            <a:endParaRPr lang="hr-HR" altLang="sr-Latn-RS" sz="2400" b="1" dirty="0">
              <a:solidFill>
                <a:srgbClr val="0070C0"/>
              </a:solidFill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091475" y="1910820"/>
            <a:ext cx="167225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r-HR" altLang="sr-Latn-RS" sz="2800" dirty="0">
                <a:solidFill>
                  <a:prstClr val="black"/>
                </a:solidFill>
              </a:rPr>
              <a:t>5x – 3 =  </a:t>
            </a:r>
            <a:endParaRPr lang="hr-HR" sz="2000" dirty="0"/>
          </a:p>
        </p:txBody>
      </p:sp>
      <p:sp>
        <p:nvSpPr>
          <p:cNvPr id="16" name="TekstniOkvir 1"/>
          <p:cNvSpPr txBox="1">
            <a:spLocks noChangeArrowheads="1"/>
          </p:cNvSpPr>
          <p:nvPr/>
        </p:nvSpPr>
        <p:spPr bwMode="auto">
          <a:xfrm>
            <a:off x="1091475" y="3563918"/>
            <a:ext cx="3429879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sz="2800" dirty="0"/>
              <a:t>–5 – 3 =</a:t>
            </a:r>
          </a:p>
        </p:txBody>
      </p:sp>
      <p:sp>
        <p:nvSpPr>
          <p:cNvPr id="17" name="TekstniOkvir 1"/>
          <p:cNvSpPr txBox="1">
            <a:spLocks noChangeArrowheads="1"/>
          </p:cNvSpPr>
          <p:nvPr/>
        </p:nvSpPr>
        <p:spPr bwMode="auto">
          <a:xfrm>
            <a:off x="1091475" y="4390466"/>
            <a:ext cx="3429879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sz="2800" dirty="0"/>
              <a:t>–8</a:t>
            </a:r>
          </a:p>
        </p:txBody>
      </p:sp>
      <p:sp>
        <p:nvSpPr>
          <p:cNvPr id="3" name="Obični oblačić 2"/>
          <p:cNvSpPr/>
          <p:nvPr/>
        </p:nvSpPr>
        <p:spPr>
          <a:xfrm>
            <a:off x="2806414" y="1405644"/>
            <a:ext cx="3225483" cy="1472195"/>
          </a:xfrm>
          <a:prstGeom prst="cloudCallout">
            <a:avLst>
              <a:gd name="adj1" fmla="val -51229"/>
              <a:gd name="adj2" fmla="val 9877"/>
            </a:avLst>
          </a:prstGeom>
          <a:solidFill>
            <a:srgbClr val="4F81BD">
              <a:alpha val="50196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2400" b="1" i="1" dirty="0" smtClean="0">
                <a:solidFill>
                  <a:schemeClr val="tx1"/>
                </a:solidFill>
              </a:rPr>
              <a:t>x</a:t>
            </a:r>
            <a:r>
              <a:rPr lang="hr-HR" sz="2400" dirty="0" smtClean="0">
                <a:solidFill>
                  <a:schemeClr val="tx1"/>
                </a:solidFill>
              </a:rPr>
              <a:t> zamjenjujemo s </a:t>
            </a:r>
            <a:r>
              <a:rPr lang="hr-HR" altLang="sr-Latn-RS" sz="2400" dirty="0">
                <a:solidFill>
                  <a:schemeClr val="tx1"/>
                </a:solidFill>
              </a:rPr>
              <a:t>–1</a:t>
            </a:r>
            <a:endParaRPr lang="hr-HR" sz="2400" dirty="0">
              <a:solidFill>
                <a:schemeClr val="tx1"/>
              </a:solidFill>
            </a:endParaRPr>
          </a:p>
        </p:txBody>
      </p:sp>
      <p:sp>
        <p:nvSpPr>
          <p:cNvPr id="4" name="Pravokutnik 3"/>
          <p:cNvSpPr/>
          <p:nvPr/>
        </p:nvSpPr>
        <p:spPr>
          <a:xfrm>
            <a:off x="5842596" y="1300823"/>
            <a:ext cx="133722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eaLnBrk="1" hangingPunct="1"/>
            <a:r>
              <a:rPr lang="hr-HR" altLang="sr-Latn-RS" sz="2400" b="1" dirty="0" smtClean="0">
                <a:solidFill>
                  <a:srgbClr val="0070C0"/>
                </a:solidFill>
              </a:rPr>
              <a:t>b)  </a:t>
            </a:r>
            <a:r>
              <a:rPr lang="hr-HR" altLang="sr-Latn-RS" sz="2400" b="1" dirty="0">
                <a:solidFill>
                  <a:srgbClr val="0070C0"/>
                </a:solidFill>
              </a:rPr>
              <a:t>x = </a:t>
            </a:r>
            <a:r>
              <a:rPr lang="hr-HR" altLang="sr-Latn-RS" sz="2400" b="1" dirty="0" smtClean="0">
                <a:solidFill>
                  <a:srgbClr val="0070C0"/>
                </a:solidFill>
              </a:rPr>
              <a:t>2</a:t>
            </a:r>
            <a:endParaRPr lang="hr-HR" altLang="sr-Latn-RS" sz="2400" b="1" dirty="0">
              <a:solidFill>
                <a:srgbClr val="0070C0"/>
              </a:solidFill>
            </a:endParaRPr>
          </a:p>
        </p:txBody>
      </p:sp>
      <p:sp>
        <p:nvSpPr>
          <p:cNvPr id="9" name="TekstniOkvir 1"/>
          <p:cNvSpPr txBox="1">
            <a:spLocks noChangeArrowheads="1"/>
          </p:cNvSpPr>
          <p:nvPr/>
        </p:nvSpPr>
        <p:spPr bwMode="auto">
          <a:xfrm>
            <a:off x="6218114" y="2746008"/>
            <a:ext cx="3429879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sz="2800" dirty="0"/>
              <a:t>5 •</a:t>
            </a:r>
            <a:r>
              <a:rPr lang="hr-HR" altLang="sr-Latn-RS" sz="2800" dirty="0">
                <a:sym typeface="Symbol" panose="05050102010706020507" pitchFamily="18" charset="2"/>
              </a:rPr>
              <a:t> </a:t>
            </a:r>
            <a:r>
              <a:rPr lang="hr-HR" altLang="sr-Latn-RS" sz="2800" dirty="0" smtClean="0"/>
              <a:t>2 </a:t>
            </a:r>
            <a:r>
              <a:rPr lang="hr-HR" altLang="sr-Latn-RS" sz="2800" dirty="0"/>
              <a:t>– 3 =</a:t>
            </a:r>
          </a:p>
        </p:txBody>
      </p:sp>
      <p:sp>
        <p:nvSpPr>
          <p:cNvPr id="10" name="Rectangle 1"/>
          <p:cNvSpPr/>
          <p:nvPr/>
        </p:nvSpPr>
        <p:spPr>
          <a:xfrm>
            <a:off x="6218114" y="1919459"/>
            <a:ext cx="167225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r-HR" altLang="sr-Latn-RS" sz="2800" dirty="0">
                <a:solidFill>
                  <a:prstClr val="black"/>
                </a:solidFill>
              </a:rPr>
              <a:t>5x – 3 =  </a:t>
            </a:r>
            <a:endParaRPr lang="hr-HR" sz="2000" dirty="0"/>
          </a:p>
        </p:txBody>
      </p:sp>
      <p:sp>
        <p:nvSpPr>
          <p:cNvPr id="11" name="TekstniOkvir 1"/>
          <p:cNvSpPr txBox="1">
            <a:spLocks noChangeArrowheads="1"/>
          </p:cNvSpPr>
          <p:nvPr/>
        </p:nvSpPr>
        <p:spPr bwMode="auto">
          <a:xfrm>
            <a:off x="6218114" y="3572557"/>
            <a:ext cx="3429879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sz="2800" dirty="0" smtClean="0"/>
              <a:t>10 </a:t>
            </a:r>
            <a:r>
              <a:rPr lang="hr-HR" altLang="sr-Latn-RS" sz="2800" dirty="0"/>
              <a:t>– 3 =</a:t>
            </a:r>
          </a:p>
        </p:txBody>
      </p:sp>
      <p:sp>
        <p:nvSpPr>
          <p:cNvPr id="12" name="TekstniOkvir 1"/>
          <p:cNvSpPr txBox="1">
            <a:spLocks noChangeArrowheads="1"/>
          </p:cNvSpPr>
          <p:nvPr/>
        </p:nvSpPr>
        <p:spPr bwMode="auto">
          <a:xfrm>
            <a:off x="6218114" y="4399105"/>
            <a:ext cx="3429879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sz="2800" dirty="0" smtClean="0"/>
              <a:t>7</a:t>
            </a:r>
            <a:endParaRPr lang="hr-HR" altLang="sr-Latn-RS" sz="2800" dirty="0"/>
          </a:p>
        </p:txBody>
      </p:sp>
    </p:spTree>
    <p:extLst>
      <p:ext uri="{BB962C8B-B14F-4D97-AF65-F5344CB8AC3E}">
        <p14:creationId xmlns:p14="http://schemas.microsoft.com/office/powerpoint/2010/main" val="3490717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53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2" grpId="0"/>
      <p:bldP spid="2" grpId="0"/>
      <p:bldP spid="16" grpId="0"/>
      <p:bldP spid="17" grpId="0"/>
      <p:bldP spid="3" grpId="0" animBg="1"/>
      <p:bldP spid="4" grpId="0"/>
      <p:bldP spid="9" grpId="0"/>
      <p:bldP spid="10" grpId="0"/>
      <p:bldP spid="11" grpId="0"/>
      <p:bldP spid="1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kstniOkvir 2"/>
          <p:cNvSpPr txBox="1">
            <a:spLocks noChangeArrowheads="1"/>
          </p:cNvSpPr>
          <p:nvPr/>
        </p:nvSpPr>
        <p:spPr bwMode="auto">
          <a:xfrm>
            <a:off x="515118" y="638085"/>
            <a:ext cx="8805862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150000"/>
              </a:lnSpc>
              <a:spcAft>
                <a:spcPts val="0"/>
              </a:spcAft>
            </a:pPr>
            <a:r>
              <a:rPr lang="hr-HR" altLang="sr-Latn-RS" sz="2400" dirty="0"/>
              <a:t>Izračunaj vrijednost algebarskog </a:t>
            </a:r>
            <a:r>
              <a:rPr lang="hr-HR" altLang="sr-Latn-RS" sz="2400" dirty="0" smtClean="0"/>
              <a:t>izraza              ako je:</a:t>
            </a:r>
          </a:p>
          <a:p>
            <a:pPr eaLnBrk="1" hangingPunct="1">
              <a:lnSpc>
                <a:spcPct val="150000"/>
              </a:lnSpc>
              <a:spcAft>
                <a:spcPts val="0"/>
              </a:spcAft>
            </a:pPr>
            <a:r>
              <a:rPr lang="hr-HR" altLang="sr-Latn-RS" sz="2400" b="1" dirty="0" smtClean="0">
                <a:solidFill>
                  <a:srgbClr val="0070C0"/>
                </a:solidFill>
              </a:rPr>
              <a:t>a)  </a:t>
            </a:r>
            <a:r>
              <a:rPr lang="hr-HR" altLang="sr-Latn-RS" sz="2400" b="1" dirty="0">
                <a:solidFill>
                  <a:srgbClr val="0070C0"/>
                </a:solidFill>
              </a:rPr>
              <a:t>x = </a:t>
            </a:r>
            <a:r>
              <a:rPr lang="hr-HR" altLang="sr-Latn-RS" sz="2400" b="1" dirty="0" smtClean="0">
                <a:solidFill>
                  <a:srgbClr val="0070C0"/>
                </a:solidFill>
              </a:rPr>
              <a:t>–4</a:t>
            </a:r>
            <a:endParaRPr lang="hr-HR" altLang="sr-Latn-RS" sz="2400" b="1" dirty="0">
              <a:solidFill>
                <a:srgbClr val="0070C0"/>
              </a:solidFill>
            </a:endParaRPr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37146" y="645459"/>
            <a:ext cx="933786" cy="736594"/>
          </a:xfrm>
          <a:prstGeom prst="rect">
            <a:avLst/>
          </a:prstGeom>
        </p:spPr>
      </p:pic>
      <p:graphicFrame>
        <p:nvGraphicFramePr>
          <p:cNvPr id="5" name="Objek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6169564"/>
              </p:ext>
            </p:extLst>
          </p:nvPr>
        </p:nvGraphicFramePr>
        <p:xfrm>
          <a:off x="721237" y="2214819"/>
          <a:ext cx="1181100" cy="723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2" name="Equation" r:id="rId4" imgW="1180800" imgH="723600" progId="Equation.DSMT4">
                  <p:embed/>
                </p:oleObj>
              </mc:Choice>
              <mc:Fallback>
                <p:oleObj name="Equation" r:id="rId4" imgW="1180800" imgH="7236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721237" y="2214819"/>
                        <a:ext cx="1181100" cy="723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k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89254416"/>
              </p:ext>
            </p:extLst>
          </p:nvPr>
        </p:nvGraphicFramePr>
        <p:xfrm>
          <a:off x="721237" y="3435350"/>
          <a:ext cx="1663700" cy="723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3" name="Equation" r:id="rId6" imgW="1663560" imgH="723600" progId="Equation.DSMT4">
                  <p:embed/>
                </p:oleObj>
              </mc:Choice>
              <mc:Fallback>
                <p:oleObj name="Equation" r:id="rId6" imgW="1663560" imgH="7236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721237" y="3435350"/>
                        <a:ext cx="1663700" cy="723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k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99319285"/>
              </p:ext>
            </p:extLst>
          </p:nvPr>
        </p:nvGraphicFramePr>
        <p:xfrm>
          <a:off x="721237" y="4813044"/>
          <a:ext cx="10287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4" name="Equation" r:id="rId8" imgW="1028520" imgH="279360" progId="Equation.DSMT4">
                  <p:embed/>
                </p:oleObj>
              </mc:Choice>
              <mc:Fallback>
                <p:oleObj name="Equation" r:id="rId8" imgW="1028520" imgH="2793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721237" y="4813044"/>
                        <a:ext cx="1028700" cy="2794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k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02395049"/>
              </p:ext>
            </p:extLst>
          </p:nvPr>
        </p:nvGraphicFramePr>
        <p:xfrm>
          <a:off x="865503" y="5739940"/>
          <a:ext cx="1397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5" name="Equation" r:id="rId10" imgW="139680" imgH="279360" progId="Equation.DSMT4">
                  <p:embed/>
                </p:oleObj>
              </mc:Choice>
              <mc:Fallback>
                <p:oleObj name="Equation" r:id="rId10" imgW="139680" imgH="2793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865503" y="5739940"/>
                        <a:ext cx="139700" cy="2794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Obični oblačić 18"/>
          <p:cNvSpPr/>
          <p:nvPr/>
        </p:nvSpPr>
        <p:spPr>
          <a:xfrm>
            <a:off x="2806414" y="1405644"/>
            <a:ext cx="3225483" cy="1472195"/>
          </a:xfrm>
          <a:prstGeom prst="cloudCallout">
            <a:avLst>
              <a:gd name="adj1" fmla="val -51229"/>
              <a:gd name="adj2" fmla="val 9877"/>
            </a:avLst>
          </a:prstGeom>
          <a:solidFill>
            <a:srgbClr val="4F81BD">
              <a:alpha val="50196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2400" b="1" i="1" dirty="0" smtClean="0">
                <a:solidFill>
                  <a:schemeClr val="tx1"/>
                </a:solidFill>
              </a:rPr>
              <a:t>x</a:t>
            </a:r>
            <a:r>
              <a:rPr lang="hr-HR" sz="2400" dirty="0" smtClean="0">
                <a:solidFill>
                  <a:schemeClr val="tx1"/>
                </a:solidFill>
              </a:rPr>
              <a:t> zamjenjujemo s </a:t>
            </a:r>
            <a:r>
              <a:rPr lang="hr-HR" altLang="sr-Latn-RS" sz="2400" dirty="0" smtClean="0">
                <a:solidFill>
                  <a:schemeClr val="tx1"/>
                </a:solidFill>
              </a:rPr>
              <a:t>–4</a:t>
            </a:r>
            <a:endParaRPr lang="hr-HR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7033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TekstniOkvir 2"/>
          <p:cNvSpPr txBox="1">
            <a:spLocks noChangeArrowheads="1"/>
          </p:cNvSpPr>
          <p:nvPr/>
        </p:nvSpPr>
        <p:spPr bwMode="auto">
          <a:xfrm>
            <a:off x="293892" y="568971"/>
            <a:ext cx="8333915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sz="2400" dirty="0"/>
              <a:t>Izračunaj vrijednost algebarskog izraza </a:t>
            </a:r>
            <a:r>
              <a:rPr lang="hr-HR" altLang="sr-Latn-RS" sz="2400" dirty="0" smtClean="0"/>
              <a:t>3a </a:t>
            </a:r>
            <a:r>
              <a:rPr lang="hr-HR" altLang="sr-Latn-RS" sz="2400" dirty="0"/>
              <a:t>– 6 + 5b, ako </a:t>
            </a:r>
            <a:r>
              <a:rPr lang="hr-HR" altLang="sr-Latn-RS" sz="2400" dirty="0" smtClean="0"/>
              <a:t>je: </a:t>
            </a:r>
            <a:r>
              <a:rPr lang="hr-HR" altLang="sr-Latn-RS" sz="2400" b="1" dirty="0">
                <a:solidFill>
                  <a:srgbClr val="0070C0"/>
                </a:solidFill>
              </a:rPr>
              <a:t>a = –2, b = –3</a:t>
            </a:r>
          </a:p>
        </p:txBody>
      </p:sp>
      <p:sp>
        <p:nvSpPr>
          <p:cNvPr id="2" name="Rectangle 1"/>
          <p:cNvSpPr/>
          <p:nvPr/>
        </p:nvSpPr>
        <p:spPr>
          <a:xfrm>
            <a:off x="974469" y="2031457"/>
            <a:ext cx="240322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r-HR" altLang="sr-Latn-RS" sz="2800" dirty="0">
                <a:solidFill>
                  <a:prstClr val="black"/>
                </a:solidFill>
              </a:rPr>
              <a:t>3a – 6 + 5b = </a:t>
            </a:r>
            <a:endParaRPr lang="hr-HR" sz="2000" dirty="0"/>
          </a:p>
        </p:txBody>
      </p:sp>
      <p:sp>
        <p:nvSpPr>
          <p:cNvPr id="10" name="Rectangle 9"/>
          <p:cNvSpPr/>
          <p:nvPr/>
        </p:nvSpPr>
        <p:spPr>
          <a:xfrm>
            <a:off x="974469" y="2908302"/>
            <a:ext cx="393248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r-HR" altLang="sr-Latn-RS" sz="2800" dirty="0">
                <a:solidFill>
                  <a:prstClr val="black"/>
                </a:solidFill>
              </a:rPr>
              <a:t>3 • (–2) – 6 + 5 • (–3) = </a:t>
            </a:r>
            <a:endParaRPr lang="hr-HR" sz="2000" dirty="0"/>
          </a:p>
        </p:txBody>
      </p:sp>
      <p:sp>
        <p:nvSpPr>
          <p:cNvPr id="12" name="Rectangle 11"/>
          <p:cNvSpPr/>
          <p:nvPr/>
        </p:nvSpPr>
        <p:spPr>
          <a:xfrm>
            <a:off x="974469" y="3785147"/>
            <a:ext cx="249299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r-HR" altLang="sr-Latn-RS" sz="2800" dirty="0">
                <a:solidFill>
                  <a:prstClr val="black"/>
                </a:solidFill>
              </a:rPr>
              <a:t>– 6 – 6 – 15 = </a:t>
            </a:r>
            <a:endParaRPr lang="hr-HR" sz="2000" dirty="0"/>
          </a:p>
        </p:txBody>
      </p:sp>
      <p:sp>
        <p:nvSpPr>
          <p:cNvPr id="13" name="Rectangle 12"/>
          <p:cNvSpPr/>
          <p:nvPr/>
        </p:nvSpPr>
        <p:spPr>
          <a:xfrm>
            <a:off x="974469" y="4661991"/>
            <a:ext cx="98456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r-HR" altLang="sr-Latn-RS" sz="2800" dirty="0">
                <a:solidFill>
                  <a:prstClr val="black"/>
                </a:solidFill>
              </a:rPr>
              <a:t>– 27 </a:t>
            </a:r>
            <a:endParaRPr lang="hr-HR" sz="2000" dirty="0"/>
          </a:p>
        </p:txBody>
      </p:sp>
    </p:spTree>
    <p:extLst>
      <p:ext uri="{BB962C8B-B14F-4D97-AF65-F5344CB8AC3E}">
        <p14:creationId xmlns:p14="http://schemas.microsoft.com/office/powerpoint/2010/main" val="18562924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0" grpId="0"/>
      <p:bldP spid="12" grpId="0"/>
      <p:bldP spid="13" grpId="0"/>
    </p:bldLst>
  </p:timing>
</p:sld>
</file>

<file path=ppt/theme/theme1.xml><?xml version="1.0" encoding="utf-8"?>
<a:theme xmlns:a="http://schemas.openxmlformats.org/drawingml/2006/main" name="3_Theme2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klasično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2_Theme2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klasično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ath 7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klasično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Theme 5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klasično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1_1__skup_cijelih_brojeva.potx" id="{D4D0B4EF-56D0-45F5-B64C-EC50820C2B58}" vid="{6EB24884-7CD9-4146-B0C1-4C1D3B2899F9}"/>
    </a:ext>
  </a:extLst>
</a:theme>
</file>

<file path=ppt/theme/theme5.xml><?xml version="1.0" encoding="utf-8"?>
<a:theme xmlns:a="http://schemas.openxmlformats.org/drawingml/2006/main" name="Office 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Math 6</Template>
  <TotalTime>1305</TotalTime>
  <Words>281</Words>
  <Application>Microsoft Office PowerPoint</Application>
  <PresentationFormat>Prikaz na zaslonu (4:3)</PresentationFormat>
  <Paragraphs>60</Paragraphs>
  <Slides>6</Slides>
  <Notes>0</Notes>
  <HiddenSlides>0</HiddenSlides>
  <MMClips>0</MMClips>
  <ScaleCrop>false</ScaleCrop>
  <HeadingPairs>
    <vt:vector size="8" baseType="variant">
      <vt:variant>
        <vt:lpstr>Korišteni fontovi</vt:lpstr>
      </vt:variant>
      <vt:variant>
        <vt:i4>4</vt:i4>
      </vt:variant>
      <vt:variant>
        <vt:lpstr>Tema</vt:lpstr>
      </vt:variant>
      <vt:variant>
        <vt:i4>4</vt:i4>
      </vt:variant>
      <vt:variant>
        <vt:lpstr>Uloženi OLE poslužitelji</vt:lpstr>
      </vt:variant>
      <vt:variant>
        <vt:i4>1</vt:i4>
      </vt:variant>
      <vt:variant>
        <vt:lpstr>Naslovi slajdova</vt:lpstr>
      </vt:variant>
      <vt:variant>
        <vt:i4>6</vt:i4>
      </vt:variant>
    </vt:vector>
  </HeadingPairs>
  <TitlesOfParts>
    <vt:vector size="15" baseType="lpstr">
      <vt:lpstr>Arial</vt:lpstr>
      <vt:lpstr>Calibri</vt:lpstr>
      <vt:lpstr>Myriad Pro</vt:lpstr>
      <vt:lpstr>Symbol</vt:lpstr>
      <vt:lpstr>3_Theme2</vt:lpstr>
      <vt:lpstr>2_Theme2</vt:lpstr>
      <vt:lpstr>Math 7</vt:lpstr>
      <vt:lpstr>Theme 5</vt:lpstr>
      <vt:lpstr>Equation</vt:lpstr>
      <vt:lpstr>4.1. RAČUNANJE S ALGEBARSKIM IZRAZIMA</vt:lpstr>
      <vt:lpstr>PowerPoint prezentacija</vt:lpstr>
      <vt:lpstr>PowerPoint prezentacija</vt:lpstr>
      <vt:lpstr>PowerPoint prezentacija</vt:lpstr>
      <vt:lpstr>PowerPoint prezentacija</vt:lpstr>
      <vt:lpstr>PowerPoint prezentacija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Slajd 1</dc:title>
  <dc:creator>Željka Orčić</dc:creator>
  <cp:lastModifiedBy>Zeljka</cp:lastModifiedBy>
  <cp:revision>203</cp:revision>
  <dcterms:created xsi:type="dcterms:W3CDTF">2009-06-04T13:35:58Z</dcterms:created>
  <dcterms:modified xsi:type="dcterms:W3CDTF">2021-01-07T20:30:21Z</dcterms:modified>
</cp:coreProperties>
</file>